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algn="ctr" defTabSz="584200" rtl="0" fontAlgn="base" hangingPunct="0">
      <a:spcBef>
        <a:spcPct val="0"/>
      </a:spcBef>
      <a:spcAft>
        <a:spcPct val="0"/>
      </a:spcAft>
      <a:defRPr sz="2600" i="1" kern="1200">
        <a:solidFill>
          <a:srgbClr val="414141"/>
        </a:solidFill>
        <a:latin typeface="ArialUnicodeMS" charset="0"/>
        <a:ea typeface="ArialUnicodeMS" charset="0"/>
        <a:cs typeface="ArialUnicodeMS" charset="0"/>
        <a:sym typeface="ArialUnicodeMS" charset="0"/>
      </a:defRPr>
    </a:lvl1pPr>
    <a:lvl2pPr marL="342900" algn="ctr" defTabSz="584200" rtl="0" fontAlgn="base" hangingPunct="0">
      <a:spcBef>
        <a:spcPct val="0"/>
      </a:spcBef>
      <a:spcAft>
        <a:spcPct val="0"/>
      </a:spcAft>
      <a:defRPr sz="2600" i="1" kern="1200">
        <a:solidFill>
          <a:srgbClr val="414141"/>
        </a:solidFill>
        <a:latin typeface="ArialUnicodeMS" charset="0"/>
        <a:ea typeface="ArialUnicodeMS" charset="0"/>
        <a:cs typeface="ArialUnicodeMS" charset="0"/>
        <a:sym typeface="ArialUnicodeMS" charset="0"/>
      </a:defRPr>
    </a:lvl2pPr>
    <a:lvl3pPr marL="685800" algn="ctr" defTabSz="584200" rtl="0" fontAlgn="base" hangingPunct="0">
      <a:spcBef>
        <a:spcPct val="0"/>
      </a:spcBef>
      <a:spcAft>
        <a:spcPct val="0"/>
      </a:spcAft>
      <a:defRPr sz="2600" i="1" kern="1200">
        <a:solidFill>
          <a:srgbClr val="414141"/>
        </a:solidFill>
        <a:latin typeface="ArialUnicodeMS" charset="0"/>
        <a:ea typeface="ArialUnicodeMS" charset="0"/>
        <a:cs typeface="ArialUnicodeMS" charset="0"/>
        <a:sym typeface="ArialUnicodeMS" charset="0"/>
      </a:defRPr>
    </a:lvl3pPr>
    <a:lvl4pPr marL="1028700" algn="ctr" defTabSz="584200" rtl="0" fontAlgn="base" hangingPunct="0">
      <a:spcBef>
        <a:spcPct val="0"/>
      </a:spcBef>
      <a:spcAft>
        <a:spcPct val="0"/>
      </a:spcAft>
      <a:defRPr sz="2600" i="1" kern="1200">
        <a:solidFill>
          <a:srgbClr val="414141"/>
        </a:solidFill>
        <a:latin typeface="ArialUnicodeMS" charset="0"/>
        <a:ea typeface="ArialUnicodeMS" charset="0"/>
        <a:cs typeface="ArialUnicodeMS" charset="0"/>
        <a:sym typeface="ArialUnicodeMS" charset="0"/>
      </a:defRPr>
    </a:lvl4pPr>
    <a:lvl5pPr marL="1371600" algn="ctr" defTabSz="584200" rtl="0" fontAlgn="base" hangingPunct="0">
      <a:spcBef>
        <a:spcPct val="0"/>
      </a:spcBef>
      <a:spcAft>
        <a:spcPct val="0"/>
      </a:spcAft>
      <a:defRPr sz="2600" i="1" kern="1200">
        <a:solidFill>
          <a:srgbClr val="414141"/>
        </a:solidFill>
        <a:latin typeface="ArialUnicodeMS" charset="0"/>
        <a:ea typeface="ArialUnicodeMS" charset="0"/>
        <a:cs typeface="ArialUnicodeMS" charset="0"/>
        <a:sym typeface="ArialUnicodeMS" charset="0"/>
      </a:defRPr>
    </a:lvl5pPr>
    <a:lvl6pPr marL="2286000" algn="l" defTabSz="914400" rtl="0" eaLnBrk="1" latinLnBrk="0" hangingPunct="1">
      <a:defRPr sz="2600" i="1" kern="1200">
        <a:solidFill>
          <a:srgbClr val="414141"/>
        </a:solidFill>
        <a:latin typeface="ArialUnicodeMS" charset="0"/>
        <a:ea typeface="ArialUnicodeMS" charset="0"/>
        <a:cs typeface="ArialUnicodeMS" charset="0"/>
        <a:sym typeface="ArialUnicodeMS" charset="0"/>
      </a:defRPr>
    </a:lvl6pPr>
    <a:lvl7pPr marL="2743200" algn="l" defTabSz="914400" rtl="0" eaLnBrk="1" latinLnBrk="0" hangingPunct="1">
      <a:defRPr sz="2600" i="1" kern="1200">
        <a:solidFill>
          <a:srgbClr val="414141"/>
        </a:solidFill>
        <a:latin typeface="ArialUnicodeMS" charset="0"/>
        <a:ea typeface="ArialUnicodeMS" charset="0"/>
        <a:cs typeface="ArialUnicodeMS" charset="0"/>
        <a:sym typeface="ArialUnicodeMS" charset="0"/>
      </a:defRPr>
    </a:lvl7pPr>
    <a:lvl8pPr marL="3200400" algn="l" defTabSz="914400" rtl="0" eaLnBrk="1" latinLnBrk="0" hangingPunct="1">
      <a:defRPr sz="2600" i="1" kern="1200">
        <a:solidFill>
          <a:srgbClr val="414141"/>
        </a:solidFill>
        <a:latin typeface="ArialUnicodeMS" charset="0"/>
        <a:ea typeface="ArialUnicodeMS" charset="0"/>
        <a:cs typeface="ArialUnicodeMS" charset="0"/>
        <a:sym typeface="ArialUnicodeMS" charset="0"/>
      </a:defRPr>
    </a:lvl8pPr>
    <a:lvl9pPr marL="3657600" algn="l" defTabSz="914400" rtl="0" eaLnBrk="1" latinLnBrk="0" hangingPunct="1">
      <a:defRPr sz="2600" i="1" kern="1200">
        <a:solidFill>
          <a:srgbClr val="414141"/>
        </a:solidFill>
        <a:latin typeface="ArialUnicodeMS" charset="0"/>
        <a:ea typeface="ArialUnicodeMS" charset="0"/>
        <a:cs typeface="ArialUnicodeMS" charset="0"/>
        <a:sym typeface="ArialUnicodeMS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49"/>
    <p:restoredTop sz="94694"/>
  </p:normalViewPr>
  <p:slideViewPr>
    <p:cSldViewPr snapToGrid="0" snapToObjects="1">
      <p:cViewPr varScale="1">
        <p:scale>
          <a:sx n="92" d="100"/>
          <a:sy n="92" d="100"/>
        </p:scale>
        <p:origin x="17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1" y="758952"/>
            <a:ext cx="10058400" cy="3566160"/>
          </a:xfrm>
        </p:spPr>
        <p:txBody>
          <a:bodyPr anchor="ctr" anchorCtr="0">
            <a:normAutofit/>
          </a:bodyPr>
          <a:lstStyle>
            <a:lvl1pPr algn="ctr">
              <a:lnSpc>
                <a:spcPct val="85000"/>
              </a:lnSpc>
              <a:defRPr sz="4640" b="1" spc="-50" baseline="0">
                <a:solidFill>
                  <a:schemeClr val="tx2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ctr">
              <a:buNone/>
              <a:defRPr sz="2400" b="1" cap="none" spc="0" baseline="0">
                <a:solidFill>
                  <a:schemeClr val="bg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399" indent="0" algn="ctr">
              <a:buNone/>
              <a:defRPr sz="2400"/>
            </a:lvl3pPr>
            <a:lvl4pPr marL="1371599" indent="0" algn="ctr">
              <a:buNone/>
              <a:defRPr sz="2000"/>
            </a:lvl4pPr>
            <a:lvl5pPr marL="1828798" indent="0" algn="ctr">
              <a:buNone/>
              <a:defRPr sz="2000"/>
            </a:lvl5pPr>
            <a:lvl6pPr marL="2285997" indent="0" algn="ctr">
              <a:buNone/>
              <a:defRPr sz="2000"/>
            </a:lvl6pPr>
            <a:lvl7pPr marL="2743197" indent="0" algn="ctr">
              <a:buNone/>
              <a:defRPr sz="2000"/>
            </a:lvl7pPr>
            <a:lvl8pPr marL="3200396" indent="0" algn="ctr">
              <a:buNone/>
              <a:defRPr sz="2000"/>
            </a:lvl8pPr>
            <a:lvl9pPr marL="3657596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76971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"/>
            <a:ext cx="12192000" cy="89746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6"/>
          </a:p>
        </p:txBody>
      </p:sp>
      <p:sp>
        <p:nvSpPr>
          <p:cNvPr id="8" name="Freeform 7"/>
          <p:cNvSpPr/>
          <p:nvPr/>
        </p:nvSpPr>
        <p:spPr>
          <a:xfrm>
            <a:off x="-3792" y="709885"/>
            <a:ext cx="12201313" cy="205516"/>
          </a:xfrm>
          <a:custGeom>
            <a:avLst/>
            <a:gdLst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6004 h 295501"/>
              <a:gd name="connsiteX1" fmla="*/ 13067071 w 13067071"/>
              <a:gd name="connsiteY1" fmla="*/ 295501 h 295501"/>
              <a:gd name="connsiteX2" fmla="*/ 13052322 w 13067071"/>
              <a:gd name="connsiteY2" fmla="*/ 133269 h 295501"/>
              <a:gd name="connsiteX3" fmla="*/ 10766322 w 13067071"/>
              <a:gd name="connsiteY3" fmla="*/ 44778 h 295501"/>
              <a:gd name="connsiteX4" fmla="*/ 6430297 w 13067071"/>
              <a:gd name="connsiteY4" fmla="*/ 192262 h 295501"/>
              <a:gd name="connsiteX5" fmla="*/ 3215148 w 13067071"/>
              <a:gd name="connsiteY5" fmla="*/ 192262 h 295501"/>
              <a:gd name="connsiteX6" fmla="*/ 58993 w 13067071"/>
              <a:gd name="connsiteY6" fmla="*/ 533 h 295501"/>
              <a:gd name="connsiteX7" fmla="*/ 0 w 13067071"/>
              <a:gd name="connsiteY7" fmla="*/ 266004 h 295501"/>
              <a:gd name="connsiteX0" fmla="*/ 0 w 13022826"/>
              <a:gd name="connsiteY0" fmla="*/ 266004 h 295501"/>
              <a:gd name="connsiteX1" fmla="*/ 13022826 w 13022826"/>
              <a:gd name="connsiteY1" fmla="*/ 295501 h 295501"/>
              <a:gd name="connsiteX2" fmla="*/ 13008077 w 13022826"/>
              <a:gd name="connsiteY2" fmla="*/ 133269 h 295501"/>
              <a:gd name="connsiteX3" fmla="*/ 10722077 w 13022826"/>
              <a:gd name="connsiteY3" fmla="*/ 44778 h 295501"/>
              <a:gd name="connsiteX4" fmla="*/ 6386052 w 13022826"/>
              <a:gd name="connsiteY4" fmla="*/ 192262 h 295501"/>
              <a:gd name="connsiteX5" fmla="*/ 3170903 w 13022826"/>
              <a:gd name="connsiteY5" fmla="*/ 192262 h 295501"/>
              <a:gd name="connsiteX6" fmla="*/ 14748 w 13022826"/>
              <a:gd name="connsiteY6" fmla="*/ 533 h 295501"/>
              <a:gd name="connsiteX7" fmla="*/ 0 w 13022826"/>
              <a:gd name="connsiteY7" fmla="*/ 266004 h 295501"/>
              <a:gd name="connsiteX0" fmla="*/ 0 w 13022826"/>
              <a:gd name="connsiteY0" fmla="*/ 258747 h 288244"/>
              <a:gd name="connsiteX1" fmla="*/ 13022826 w 13022826"/>
              <a:gd name="connsiteY1" fmla="*/ 288244 h 288244"/>
              <a:gd name="connsiteX2" fmla="*/ 13008077 w 13022826"/>
              <a:gd name="connsiteY2" fmla="*/ 126012 h 288244"/>
              <a:gd name="connsiteX3" fmla="*/ 10722077 w 13022826"/>
              <a:gd name="connsiteY3" fmla="*/ 37521 h 288244"/>
              <a:gd name="connsiteX4" fmla="*/ 6386052 w 13022826"/>
              <a:gd name="connsiteY4" fmla="*/ 185005 h 288244"/>
              <a:gd name="connsiteX5" fmla="*/ 3170903 w 13022826"/>
              <a:gd name="connsiteY5" fmla="*/ 185005 h 288244"/>
              <a:gd name="connsiteX6" fmla="*/ 0 w 13022826"/>
              <a:gd name="connsiteY6" fmla="*/ 650 h 288244"/>
              <a:gd name="connsiteX7" fmla="*/ 0 w 13022826"/>
              <a:gd name="connsiteY7" fmla="*/ 258747 h 288244"/>
              <a:gd name="connsiteX0" fmla="*/ 0 w 13010688"/>
              <a:gd name="connsiteY0" fmla="*/ 258747 h 292290"/>
              <a:gd name="connsiteX1" fmla="*/ 13010688 w 13010688"/>
              <a:gd name="connsiteY1" fmla="*/ 292290 h 292290"/>
              <a:gd name="connsiteX2" fmla="*/ 13008077 w 13010688"/>
              <a:gd name="connsiteY2" fmla="*/ 126012 h 292290"/>
              <a:gd name="connsiteX3" fmla="*/ 10722077 w 13010688"/>
              <a:gd name="connsiteY3" fmla="*/ 37521 h 292290"/>
              <a:gd name="connsiteX4" fmla="*/ 6386052 w 13010688"/>
              <a:gd name="connsiteY4" fmla="*/ 185005 h 292290"/>
              <a:gd name="connsiteX5" fmla="*/ 3170903 w 13010688"/>
              <a:gd name="connsiteY5" fmla="*/ 185005 h 292290"/>
              <a:gd name="connsiteX6" fmla="*/ 0 w 13010688"/>
              <a:gd name="connsiteY6" fmla="*/ 650 h 292290"/>
              <a:gd name="connsiteX7" fmla="*/ 0 w 13010688"/>
              <a:gd name="connsiteY7" fmla="*/ 258747 h 292290"/>
              <a:gd name="connsiteX0" fmla="*/ 0 w 13022826"/>
              <a:gd name="connsiteY0" fmla="*/ 278977 h 292290"/>
              <a:gd name="connsiteX1" fmla="*/ 13022826 w 13022826"/>
              <a:gd name="connsiteY1" fmla="*/ 292290 h 292290"/>
              <a:gd name="connsiteX2" fmla="*/ 13020215 w 13022826"/>
              <a:gd name="connsiteY2" fmla="*/ 126012 h 292290"/>
              <a:gd name="connsiteX3" fmla="*/ 10734215 w 13022826"/>
              <a:gd name="connsiteY3" fmla="*/ 37521 h 292290"/>
              <a:gd name="connsiteX4" fmla="*/ 6398190 w 13022826"/>
              <a:gd name="connsiteY4" fmla="*/ 185005 h 292290"/>
              <a:gd name="connsiteX5" fmla="*/ 3183041 w 13022826"/>
              <a:gd name="connsiteY5" fmla="*/ 185005 h 292290"/>
              <a:gd name="connsiteX6" fmla="*/ 12138 w 13022826"/>
              <a:gd name="connsiteY6" fmla="*/ 650 h 292290"/>
              <a:gd name="connsiteX7" fmla="*/ 0 w 13022826"/>
              <a:gd name="connsiteY7" fmla="*/ 278977 h 292290"/>
              <a:gd name="connsiteX0" fmla="*/ 0 w 13014734"/>
              <a:gd name="connsiteY0" fmla="*/ 278977 h 292290"/>
              <a:gd name="connsiteX1" fmla="*/ 13014734 w 13014734"/>
              <a:gd name="connsiteY1" fmla="*/ 292290 h 292290"/>
              <a:gd name="connsiteX2" fmla="*/ 13012123 w 13014734"/>
              <a:gd name="connsiteY2" fmla="*/ 126012 h 292290"/>
              <a:gd name="connsiteX3" fmla="*/ 10726123 w 13014734"/>
              <a:gd name="connsiteY3" fmla="*/ 37521 h 292290"/>
              <a:gd name="connsiteX4" fmla="*/ 6390098 w 13014734"/>
              <a:gd name="connsiteY4" fmla="*/ 185005 h 292290"/>
              <a:gd name="connsiteX5" fmla="*/ 3174949 w 13014734"/>
              <a:gd name="connsiteY5" fmla="*/ 185005 h 292290"/>
              <a:gd name="connsiteX6" fmla="*/ 4046 w 13014734"/>
              <a:gd name="connsiteY6" fmla="*/ 650 h 292290"/>
              <a:gd name="connsiteX7" fmla="*/ 0 w 13014734"/>
              <a:gd name="connsiteY7" fmla="*/ 278977 h 29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014734" h="292290">
                <a:moveTo>
                  <a:pt x="0" y="278977"/>
                </a:moveTo>
                <a:lnTo>
                  <a:pt x="13014734" y="292290"/>
                </a:lnTo>
                <a:cubicBezTo>
                  <a:pt x="13013864" y="236864"/>
                  <a:pt x="13012993" y="181438"/>
                  <a:pt x="13012123" y="126012"/>
                </a:cubicBezTo>
                <a:cubicBezTo>
                  <a:pt x="12628665" y="84225"/>
                  <a:pt x="11829794" y="27689"/>
                  <a:pt x="10726123" y="37521"/>
                </a:cubicBezTo>
                <a:cubicBezTo>
                  <a:pt x="9622452" y="47353"/>
                  <a:pt x="7461814" y="185005"/>
                  <a:pt x="6390098" y="185005"/>
                </a:cubicBezTo>
                <a:cubicBezTo>
                  <a:pt x="5318382" y="185005"/>
                  <a:pt x="4239291" y="215731"/>
                  <a:pt x="3174949" y="185005"/>
                </a:cubicBezTo>
                <a:cubicBezTo>
                  <a:pt x="2110607" y="154279"/>
                  <a:pt x="539904" y="-11640"/>
                  <a:pt x="4046" y="650"/>
                </a:cubicBezTo>
                <a:cubicBezTo>
                  <a:pt x="2697" y="93426"/>
                  <a:pt x="1349" y="186201"/>
                  <a:pt x="0" y="2789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6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878" y="87379"/>
            <a:ext cx="11273752" cy="712126"/>
          </a:xfrm>
        </p:spPr>
        <p:txBody>
          <a:bodyPr anchor="ctr" anchorCtr="0">
            <a:normAutofit/>
          </a:bodyPr>
          <a:lstStyle>
            <a:lvl1pPr>
              <a:defRPr sz="3516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998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"/>
            <a:ext cx="12192000" cy="89746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6"/>
          </a:p>
        </p:txBody>
      </p:sp>
      <p:sp>
        <p:nvSpPr>
          <p:cNvPr id="8" name="Freeform 7"/>
          <p:cNvSpPr/>
          <p:nvPr/>
        </p:nvSpPr>
        <p:spPr>
          <a:xfrm>
            <a:off x="-3792" y="709885"/>
            <a:ext cx="12201313" cy="205516"/>
          </a:xfrm>
          <a:custGeom>
            <a:avLst/>
            <a:gdLst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6004 h 295501"/>
              <a:gd name="connsiteX1" fmla="*/ 13067071 w 13067071"/>
              <a:gd name="connsiteY1" fmla="*/ 295501 h 295501"/>
              <a:gd name="connsiteX2" fmla="*/ 13052322 w 13067071"/>
              <a:gd name="connsiteY2" fmla="*/ 133269 h 295501"/>
              <a:gd name="connsiteX3" fmla="*/ 10766322 w 13067071"/>
              <a:gd name="connsiteY3" fmla="*/ 44778 h 295501"/>
              <a:gd name="connsiteX4" fmla="*/ 6430297 w 13067071"/>
              <a:gd name="connsiteY4" fmla="*/ 192262 h 295501"/>
              <a:gd name="connsiteX5" fmla="*/ 3215148 w 13067071"/>
              <a:gd name="connsiteY5" fmla="*/ 192262 h 295501"/>
              <a:gd name="connsiteX6" fmla="*/ 58993 w 13067071"/>
              <a:gd name="connsiteY6" fmla="*/ 533 h 295501"/>
              <a:gd name="connsiteX7" fmla="*/ 0 w 13067071"/>
              <a:gd name="connsiteY7" fmla="*/ 266004 h 295501"/>
              <a:gd name="connsiteX0" fmla="*/ 0 w 13022826"/>
              <a:gd name="connsiteY0" fmla="*/ 266004 h 295501"/>
              <a:gd name="connsiteX1" fmla="*/ 13022826 w 13022826"/>
              <a:gd name="connsiteY1" fmla="*/ 295501 h 295501"/>
              <a:gd name="connsiteX2" fmla="*/ 13008077 w 13022826"/>
              <a:gd name="connsiteY2" fmla="*/ 133269 h 295501"/>
              <a:gd name="connsiteX3" fmla="*/ 10722077 w 13022826"/>
              <a:gd name="connsiteY3" fmla="*/ 44778 h 295501"/>
              <a:gd name="connsiteX4" fmla="*/ 6386052 w 13022826"/>
              <a:gd name="connsiteY4" fmla="*/ 192262 h 295501"/>
              <a:gd name="connsiteX5" fmla="*/ 3170903 w 13022826"/>
              <a:gd name="connsiteY5" fmla="*/ 192262 h 295501"/>
              <a:gd name="connsiteX6" fmla="*/ 14748 w 13022826"/>
              <a:gd name="connsiteY6" fmla="*/ 533 h 295501"/>
              <a:gd name="connsiteX7" fmla="*/ 0 w 13022826"/>
              <a:gd name="connsiteY7" fmla="*/ 266004 h 295501"/>
              <a:gd name="connsiteX0" fmla="*/ 0 w 13022826"/>
              <a:gd name="connsiteY0" fmla="*/ 258747 h 288244"/>
              <a:gd name="connsiteX1" fmla="*/ 13022826 w 13022826"/>
              <a:gd name="connsiteY1" fmla="*/ 288244 h 288244"/>
              <a:gd name="connsiteX2" fmla="*/ 13008077 w 13022826"/>
              <a:gd name="connsiteY2" fmla="*/ 126012 h 288244"/>
              <a:gd name="connsiteX3" fmla="*/ 10722077 w 13022826"/>
              <a:gd name="connsiteY3" fmla="*/ 37521 h 288244"/>
              <a:gd name="connsiteX4" fmla="*/ 6386052 w 13022826"/>
              <a:gd name="connsiteY4" fmla="*/ 185005 h 288244"/>
              <a:gd name="connsiteX5" fmla="*/ 3170903 w 13022826"/>
              <a:gd name="connsiteY5" fmla="*/ 185005 h 288244"/>
              <a:gd name="connsiteX6" fmla="*/ 0 w 13022826"/>
              <a:gd name="connsiteY6" fmla="*/ 650 h 288244"/>
              <a:gd name="connsiteX7" fmla="*/ 0 w 13022826"/>
              <a:gd name="connsiteY7" fmla="*/ 258747 h 288244"/>
              <a:gd name="connsiteX0" fmla="*/ 0 w 13010688"/>
              <a:gd name="connsiteY0" fmla="*/ 258747 h 292290"/>
              <a:gd name="connsiteX1" fmla="*/ 13010688 w 13010688"/>
              <a:gd name="connsiteY1" fmla="*/ 292290 h 292290"/>
              <a:gd name="connsiteX2" fmla="*/ 13008077 w 13010688"/>
              <a:gd name="connsiteY2" fmla="*/ 126012 h 292290"/>
              <a:gd name="connsiteX3" fmla="*/ 10722077 w 13010688"/>
              <a:gd name="connsiteY3" fmla="*/ 37521 h 292290"/>
              <a:gd name="connsiteX4" fmla="*/ 6386052 w 13010688"/>
              <a:gd name="connsiteY4" fmla="*/ 185005 h 292290"/>
              <a:gd name="connsiteX5" fmla="*/ 3170903 w 13010688"/>
              <a:gd name="connsiteY5" fmla="*/ 185005 h 292290"/>
              <a:gd name="connsiteX6" fmla="*/ 0 w 13010688"/>
              <a:gd name="connsiteY6" fmla="*/ 650 h 292290"/>
              <a:gd name="connsiteX7" fmla="*/ 0 w 13010688"/>
              <a:gd name="connsiteY7" fmla="*/ 258747 h 292290"/>
              <a:gd name="connsiteX0" fmla="*/ 0 w 13022826"/>
              <a:gd name="connsiteY0" fmla="*/ 278977 h 292290"/>
              <a:gd name="connsiteX1" fmla="*/ 13022826 w 13022826"/>
              <a:gd name="connsiteY1" fmla="*/ 292290 h 292290"/>
              <a:gd name="connsiteX2" fmla="*/ 13020215 w 13022826"/>
              <a:gd name="connsiteY2" fmla="*/ 126012 h 292290"/>
              <a:gd name="connsiteX3" fmla="*/ 10734215 w 13022826"/>
              <a:gd name="connsiteY3" fmla="*/ 37521 h 292290"/>
              <a:gd name="connsiteX4" fmla="*/ 6398190 w 13022826"/>
              <a:gd name="connsiteY4" fmla="*/ 185005 h 292290"/>
              <a:gd name="connsiteX5" fmla="*/ 3183041 w 13022826"/>
              <a:gd name="connsiteY5" fmla="*/ 185005 h 292290"/>
              <a:gd name="connsiteX6" fmla="*/ 12138 w 13022826"/>
              <a:gd name="connsiteY6" fmla="*/ 650 h 292290"/>
              <a:gd name="connsiteX7" fmla="*/ 0 w 13022826"/>
              <a:gd name="connsiteY7" fmla="*/ 278977 h 292290"/>
              <a:gd name="connsiteX0" fmla="*/ 0 w 13014734"/>
              <a:gd name="connsiteY0" fmla="*/ 278977 h 292290"/>
              <a:gd name="connsiteX1" fmla="*/ 13014734 w 13014734"/>
              <a:gd name="connsiteY1" fmla="*/ 292290 h 292290"/>
              <a:gd name="connsiteX2" fmla="*/ 13012123 w 13014734"/>
              <a:gd name="connsiteY2" fmla="*/ 126012 h 292290"/>
              <a:gd name="connsiteX3" fmla="*/ 10726123 w 13014734"/>
              <a:gd name="connsiteY3" fmla="*/ 37521 h 292290"/>
              <a:gd name="connsiteX4" fmla="*/ 6390098 w 13014734"/>
              <a:gd name="connsiteY4" fmla="*/ 185005 h 292290"/>
              <a:gd name="connsiteX5" fmla="*/ 3174949 w 13014734"/>
              <a:gd name="connsiteY5" fmla="*/ 185005 h 292290"/>
              <a:gd name="connsiteX6" fmla="*/ 4046 w 13014734"/>
              <a:gd name="connsiteY6" fmla="*/ 650 h 292290"/>
              <a:gd name="connsiteX7" fmla="*/ 0 w 13014734"/>
              <a:gd name="connsiteY7" fmla="*/ 278977 h 29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014734" h="292290">
                <a:moveTo>
                  <a:pt x="0" y="278977"/>
                </a:moveTo>
                <a:lnTo>
                  <a:pt x="13014734" y="292290"/>
                </a:lnTo>
                <a:cubicBezTo>
                  <a:pt x="13013864" y="236864"/>
                  <a:pt x="13012993" y="181438"/>
                  <a:pt x="13012123" y="126012"/>
                </a:cubicBezTo>
                <a:cubicBezTo>
                  <a:pt x="12628665" y="84225"/>
                  <a:pt x="11829794" y="27689"/>
                  <a:pt x="10726123" y="37521"/>
                </a:cubicBezTo>
                <a:cubicBezTo>
                  <a:pt x="9622452" y="47353"/>
                  <a:pt x="7461814" y="185005"/>
                  <a:pt x="6390098" y="185005"/>
                </a:cubicBezTo>
                <a:cubicBezTo>
                  <a:pt x="5318382" y="185005"/>
                  <a:pt x="4239291" y="215731"/>
                  <a:pt x="3174949" y="185005"/>
                </a:cubicBezTo>
                <a:cubicBezTo>
                  <a:pt x="2110607" y="154279"/>
                  <a:pt x="539904" y="-11640"/>
                  <a:pt x="4046" y="650"/>
                </a:cubicBezTo>
                <a:cubicBezTo>
                  <a:pt x="2697" y="93426"/>
                  <a:pt x="1349" y="186201"/>
                  <a:pt x="0" y="2789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6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878" y="87379"/>
            <a:ext cx="11273752" cy="712126"/>
          </a:xfrm>
        </p:spPr>
        <p:txBody>
          <a:bodyPr anchor="ctr" anchorCtr="0">
            <a:normAutofit/>
          </a:bodyPr>
          <a:lstStyle>
            <a:lvl1pPr>
              <a:defRPr sz="3516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189837" indent="0">
              <a:buFontTx/>
              <a:buNone/>
              <a:defRPr sz="1687" spc="-105">
                <a:solidFill>
                  <a:schemeClr val="tx1">
                    <a:lumMod val="65000"/>
                    <a:lumOff val="35000"/>
                  </a:schemeClr>
                </a:solidFill>
                <a:latin typeface="Consolas" charset="0"/>
                <a:ea typeface="Consolas" charset="0"/>
                <a:cs typeface="Consolas" charset="0"/>
              </a:defRPr>
            </a:lvl2pPr>
            <a:lvl3pPr marL="404986" indent="0">
              <a:buFontTx/>
              <a:buNone/>
              <a:defRPr sz="1687" spc="-105">
                <a:solidFill>
                  <a:schemeClr val="tx1">
                    <a:lumMod val="65000"/>
                    <a:lumOff val="35000"/>
                  </a:schemeClr>
                </a:solidFill>
                <a:latin typeface="Consolas" charset="0"/>
                <a:ea typeface="Consolas" charset="0"/>
                <a:cs typeface="Consolas" charset="0"/>
              </a:defRPr>
            </a:lvl3pPr>
            <a:lvl4pPr marL="620134" indent="0">
              <a:buFontTx/>
              <a:buNone/>
              <a:defRPr sz="1687" spc="-105">
                <a:solidFill>
                  <a:schemeClr val="tx1">
                    <a:lumMod val="65000"/>
                    <a:lumOff val="35000"/>
                  </a:schemeClr>
                </a:solidFill>
                <a:latin typeface="Consolas" charset="0"/>
                <a:ea typeface="Consolas" charset="0"/>
                <a:cs typeface="Consolas" charset="0"/>
              </a:defRPr>
            </a:lvl4pPr>
            <a:lvl5pPr marL="835283" indent="0">
              <a:buFontTx/>
              <a:buNone/>
              <a:defRPr sz="1687" spc="-105">
                <a:solidFill>
                  <a:schemeClr val="tx1">
                    <a:lumMod val="65000"/>
                    <a:lumOff val="35000"/>
                  </a:schemeClr>
                </a:solidFill>
                <a:latin typeface="Consolas" charset="0"/>
                <a:ea typeface="Consolas" charset="0"/>
                <a:cs typeface="Consolas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099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2192000" cy="89746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6"/>
          </a:p>
        </p:txBody>
      </p:sp>
      <p:sp>
        <p:nvSpPr>
          <p:cNvPr id="10" name="Freeform 9"/>
          <p:cNvSpPr/>
          <p:nvPr/>
        </p:nvSpPr>
        <p:spPr>
          <a:xfrm>
            <a:off x="-3792" y="709885"/>
            <a:ext cx="12201313" cy="205516"/>
          </a:xfrm>
          <a:custGeom>
            <a:avLst/>
            <a:gdLst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6004 h 295501"/>
              <a:gd name="connsiteX1" fmla="*/ 13067071 w 13067071"/>
              <a:gd name="connsiteY1" fmla="*/ 295501 h 295501"/>
              <a:gd name="connsiteX2" fmla="*/ 13052322 w 13067071"/>
              <a:gd name="connsiteY2" fmla="*/ 133269 h 295501"/>
              <a:gd name="connsiteX3" fmla="*/ 10766322 w 13067071"/>
              <a:gd name="connsiteY3" fmla="*/ 44778 h 295501"/>
              <a:gd name="connsiteX4" fmla="*/ 6430297 w 13067071"/>
              <a:gd name="connsiteY4" fmla="*/ 192262 h 295501"/>
              <a:gd name="connsiteX5" fmla="*/ 3215148 w 13067071"/>
              <a:gd name="connsiteY5" fmla="*/ 192262 h 295501"/>
              <a:gd name="connsiteX6" fmla="*/ 58993 w 13067071"/>
              <a:gd name="connsiteY6" fmla="*/ 533 h 295501"/>
              <a:gd name="connsiteX7" fmla="*/ 0 w 13067071"/>
              <a:gd name="connsiteY7" fmla="*/ 266004 h 295501"/>
              <a:gd name="connsiteX0" fmla="*/ 0 w 13022826"/>
              <a:gd name="connsiteY0" fmla="*/ 266004 h 295501"/>
              <a:gd name="connsiteX1" fmla="*/ 13022826 w 13022826"/>
              <a:gd name="connsiteY1" fmla="*/ 295501 h 295501"/>
              <a:gd name="connsiteX2" fmla="*/ 13008077 w 13022826"/>
              <a:gd name="connsiteY2" fmla="*/ 133269 h 295501"/>
              <a:gd name="connsiteX3" fmla="*/ 10722077 w 13022826"/>
              <a:gd name="connsiteY3" fmla="*/ 44778 h 295501"/>
              <a:gd name="connsiteX4" fmla="*/ 6386052 w 13022826"/>
              <a:gd name="connsiteY4" fmla="*/ 192262 h 295501"/>
              <a:gd name="connsiteX5" fmla="*/ 3170903 w 13022826"/>
              <a:gd name="connsiteY5" fmla="*/ 192262 h 295501"/>
              <a:gd name="connsiteX6" fmla="*/ 14748 w 13022826"/>
              <a:gd name="connsiteY6" fmla="*/ 533 h 295501"/>
              <a:gd name="connsiteX7" fmla="*/ 0 w 13022826"/>
              <a:gd name="connsiteY7" fmla="*/ 266004 h 295501"/>
              <a:gd name="connsiteX0" fmla="*/ 0 w 13022826"/>
              <a:gd name="connsiteY0" fmla="*/ 258747 h 288244"/>
              <a:gd name="connsiteX1" fmla="*/ 13022826 w 13022826"/>
              <a:gd name="connsiteY1" fmla="*/ 288244 h 288244"/>
              <a:gd name="connsiteX2" fmla="*/ 13008077 w 13022826"/>
              <a:gd name="connsiteY2" fmla="*/ 126012 h 288244"/>
              <a:gd name="connsiteX3" fmla="*/ 10722077 w 13022826"/>
              <a:gd name="connsiteY3" fmla="*/ 37521 h 288244"/>
              <a:gd name="connsiteX4" fmla="*/ 6386052 w 13022826"/>
              <a:gd name="connsiteY4" fmla="*/ 185005 h 288244"/>
              <a:gd name="connsiteX5" fmla="*/ 3170903 w 13022826"/>
              <a:gd name="connsiteY5" fmla="*/ 185005 h 288244"/>
              <a:gd name="connsiteX6" fmla="*/ 0 w 13022826"/>
              <a:gd name="connsiteY6" fmla="*/ 650 h 288244"/>
              <a:gd name="connsiteX7" fmla="*/ 0 w 13022826"/>
              <a:gd name="connsiteY7" fmla="*/ 258747 h 288244"/>
              <a:gd name="connsiteX0" fmla="*/ 0 w 13010688"/>
              <a:gd name="connsiteY0" fmla="*/ 258747 h 292290"/>
              <a:gd name="connsiteX1" fmla="*/ 13010688 w 13010688"/>
              <a:gd name="connsiteY1" fmla="*/ 292290 h 292290"/>
              <a:gd name="connsiteX2" fmla="*/ 13008077 w 13010688"/>
              <a:gd name="connsiteY2" fmla="*/ 126012 h 292290"/>
              <a:gd name="connsiteX3" fmla="*/ 10722077 w 13010688"/>
              <a:gd name="connsiteY3" fmla="*/ 37521 h 292290"/>
              <a:gd name="connsiteX4" fmla="*/ 6386052 w 13010688"/>
              <a:gd name="connsiteY4" fmla="*/ 185005 h 292290"/>
              <a:gd name="connsiteX5" fmla="*/ 3170903 w 13010688"/>
              <a:gd name="connsiteY5" fmla="*/ 185005 h 292290"/>
              <a:gd name="connsiteX6" fmla="*/ 0 w 13010688"/>
              <a:gd name="connsiteY6" fmla="*/ 650 h 292290"/>
              <a:gd name="connsiteX7" fmla="*/ 0 w 13010688"/>
              <a:gd name="connsiteY7" fmla="*/ 258747 h 292290"/>
              <a:gd name="connsiteX0" fmla="*/ 0 w 13022826"/>
              <a:gd name="connsiteY0" fmla="*/ 278977 h 292290"/>
              <a:gd name="connsiteX1" fmla="*/ 13022826 w 13022826"/>
              <a:gd name="connsiteY1" fmla="*/ 292290 h 292290"/>
              <a:gd name="connsiteX2" fmla="*/ 13020215 w 13022826"/>
              <a:gd name="connsiteY2" fmla="*/ 126012 h 292290"/>
              <a:gd name="connsiteX3" fmla="*/ 10734215 w 13022826"/>
              <a:gd name="connsiteY3" fmla="*/ 37521 h 292290"/>
              <a:gd name="connsiteX4" fmla="*/ 6398190 w 13022826"/>
              <a:gd name="connsiteY4" fmla="*/ 185005 h 292290"/>
              <a:gd name="connsiteX5" fmla="*/ 3183041 w 13022826"/>
              <a:gd name="connsiteY5" fmla="*/ 185005 h 292290"/>
              <a:gd name="connsiteX6" fmla="*/ 12138 w 13022826"/>
              <a:gd name="connsiteY6" fmla="*/ 650 h 292290"/>
              <a:gd name="connsiteX7" fmla="*/ 0 w 13022826"/>
              <a:gd name="connsiteY7" fmla="*/ 278977 h 292290"/>
              <a:gd name="connsiteX0" fmla="*/ 0 w 13014734"/>
              <a:gd name="connsiteY0" fmla="*/ 278977 h 292290"/>
              <a:gd name="connsiteX1" fmla="*/ 13014734 w 13014734"/>
              <a:gd name="connsiteY1" fmla="*/ 292290 h 292290"/>
              <a:gd name="connsiteX2" fmla="*/ 13012123 w 13014734"/>
              <a:gd name="connsiteY2" fmla="*/ 126012 h 292290"/>
              <a:gd name="connsiteX3" fmla="*/ 10726123 w 13014734"/>
              <a:gd name="connsiteY3" fmla="*/ 37521 h 292290"/>
              <a:gd name="connsiteX4" fmla="*/ 6390098 w 13014734"/>
              <a:gd name="connsiteY4" fmla="*/ 185005 h 292290"/>
              <a:gd name="connsiteX5" fmla="*/ 3174949 w 13014734"/>
              <a:gd name="connsiteY5" fmla="*/ 185005 h 292290"/>
              <a:gd name="connsiteX6" fmla="*/ 4046 w 13014734"/>
              <a:gd name="connsiteY6" fmla="*/ 650 h 292290"/>
              <a:gd name="connsiteX7" fmla="*/ 0 w 13014734"/>
              <a:gd name="connsiteY7" fmla="*/ 278977 h 29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014734" h="292290">
                <a:moveTo>
                  <a:pt x="0" y="278977"/>
                </a:moveTo>
                <a:lnTo>
                  <a:pt x="13014734" y="292290"/>
                </a:lnTo>
                <a:cubicBezTo>
                  <a:pt x="13013864" y="236864"/>
                  <a:pt x="13012993" y="181438"/>
                  <a:pt x="13012123" y="126012"/>
                </a:cubicBezTo>
                <a:cubicBezTo>
                  <a:pt x="12628665" y="84225"/>
                  <a:pt x="11829794" y="27689"/>
                  <a:pt x="10726123" y="37521"/>
                </a:cubicBezTo>
                <a:cubicBezTo>
                  <a:pt x="9622452" y="47353"/>
                  <a:pt x="7461814" y="185005"/>
                  <a:pt x="6390098" y="185005"/>
                </a:cubicBezTo>
                <a:cubicBezTo>
                  <a:pt x="5318382" y="185005"/>
                  <a:pt x="4239291" y="215731"/>
                  <a:pt x="3174949" y="185005"/>
                </a:cubicBezTo>
                <a:cubicBezTo>
                  <a:pt x="2110607" y="154279"/>
                  <a:pt x="539904" y="-11640"/>
                  <a:pt x="4046" y="650"/>
                </a:cubicBezTo>
                <a:cubicBezTo>
                  <a:pt x="2697" y="93426"/>
                  <a:pt x="1349" y="186201"/>
                  <a:pt x="0" y="2789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6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92750" y="87379"/>
            <a:ext cx="11272500" cy="71128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2750" y="1071562"/>
            <a:ext cx="5542290" cy="54844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0636" y="1071562"/>
            <a:ext cx="5634614" cy="5484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687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1"/>
            <a:ext cx="12192000" cy="89746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6"/>
          </a:p>
        </p:txBody>
      </p:sp>
      <p:sp>
        <p:nvSpPr>
          <p:cNvPr id="7" name="Freeform 6"/>
          <p:cNvSpPr/>
          <p:nvPr/>
        </p:nvSpPr>
        <p:spPr>
          <a:xfrm>
            <a:off x="-3792" y="709885"/>
            <a:ext cx="12201313" cy="205516"/>
          </a:xfrm>
          <a:custGeom>
            <a:avLst/>
            <a:gdLst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6004 h 295501"/>
              <a:gd name="connsiteX1" fmla="*/ 13067071 w 13067071"/>
              <a:gd name="connsiteY1" fmla="*/ 295501 h 295501"/>
              <a:gd name="connsiteX2" fmla="*/ 13052322 w 13067071"/>
              <a:gd name="connsiteY2" fmla="*/ 133269 h 295501"/>
              <a:gd name="connsiteX3" fmla="*/ 10766322 w 13067071"/>
              <a:gd name="connsiteY3" fmla="*/ 44778 h 295501"/>
              <a:gd name="connsiteX4" fmla="*/ 6430297 w 13067071"/>
              <a:gd name="connsiteY4" fmla="*/ 192262 h 295501"/>
              <a:gd name="connsiteX5" fmla="*/ 3215148 w 13067071"/>
              <a:gd name="connsiteY5" fmla="*/ 192262 h 295501"/>
              <a:gd name="connsiteX6" fmla="*/ 58993 w 13067071"/>
              <a:gd name="connsiteY6" fmla="*/ 533 h 295501"/>
              <a:gd name="connsiteX7" fmla="*/ 0 w 13067071"/>
              <a:gd name="connsiteY7" fmla="*/ 266004 h 295501"/>
              <a:gd name="connsiteX0" fmla="*/ 0 w 13022826"/>
              <a:gd name="connsiteY0" fmla="*/ 266004 h 295501"/>
              <a:gd name="connsiteX1" fmla="*/ 13022826 w 13022826"/>
              <a:gd name="connsiteY1" fmla="*/ 295501 h 295501"/>
              <a:gd name="connsiteX2" fmla="*/ 13008077 w 13022826"/>
              <a:gd name="connsiteY2" fmla="*/ 133269 h 295501"/>
              <a:gd name="connsiteX3" fmla="*/ 10722077 w 13022826"/>
              <a:gd name="connsiteY3" fmla="*/ 44778 h 295501"/>
              <a:gd name="connsiteX4" fmla="*/ 6386052 w 13022826"/>
              <a:gd name="connsiteY4" fmla="*/ 192262 h 295501"/>
              <a:gd name="connsiteX5" fmla="*/ 3170903 w 13022826"/>
              <a:gd name="connsiteY5" fmla="*/ 192262 h 295501"/>
              <a:gd name="connsiteX6" fmla="*/ 14748 w 13022826"/>
              <a:gd name="connsiteY6" fmla="*/ 533 h 295501"/>
              <a:gd name="connsiteX7" fmla="*/ 0 w 13022826"/>
              <a:gd name="connsiteY7" fmla="*/ 266004 h 295501"/>
              <a:gd name="connsiteX0" fmla="*/ 0 w 13022826"/>
              <a:gd name="connsiteY0" fmla="*/ 258747 h 288244"/>
              <a:gd name="connsiteX1" fmla="*/ 13022826 w 13022826"/>
              <a:gd name="connsiteY1" fmla="*/ 288244 h 288244"/>
              <a:gd name="connsiteX2" fmla="*/ 13008077 w 13022826"/>
              <a:gd name="connsiteY2" fmla="*/ 126012 h 288244"/>
              <a:gd name="connsiteX3" fmla="*/ 10722077 w 13022826"/>
              <a:gd name="connsiteY3" fmla="*/ 37521 h 288244"/>
              <a:gd name="connsiteX4" fmla="*/ 6386052 w 13022826"/>
              <a:gd name="connsiteY4" fmla="*/ 185005 h 288244"/>
              <a:gd name="connsiteX5" fmla="*/ 3170903 w 13022826"/>
              <a:gd name="connsiteY5" fmla="*/ 185005 h 288244"/>
              <a:gd name="connsiteX6" fmla="*/ 0 w 13022826"/>
              <a:gd name="connsiteY6" fmla="*/ 650 h 288244"/>
              <a:gd name="connsiteX7" fmla="*/ 0 w 13022826"/>
              <a:gd name="connsiteY7" fmla="*/ 258747 h 288244"/>
              <a:gd name="connsiteX0" fmla="*/ 0 w 13010688"/>
              <a:gd name="connsiteY0" fmla="*/ 258747 h 292290"/>
              <a:gd name="connsiteX1" fmla="*/ 13010688 w 13010688"/>
              <a:gd name="connsiteY1" fmla="*/ 292290 h 292290"/>
              <a:gd name="connsiteX2" fmla="*/ 13008077 w 13010688"/>
              <a:gd name="connsiteY2" fmla="*/ 126012 h 292290"/>
              <a:gd name="connsiteX3" fmla="*/ 10722077 w 13010688"/>
              <a:gd name="connsiteY3" fmla="*/ 37521 h 292290"/>
              <a:gd name="connsiteX4" fmla="*/ 6386052 w 13010688"/>
              <a:gd name="connsiteY4" fmla="*/ 185005 h 292290"/>
              <a:gd name="connsiteX5" fmla="*/ 3170903 w 13010688"/>
              <a:gd name="connsiteY5" fmla="*/ 185005 h 292290"/>
              <a:gd name="connsiteX6" fmla="*/ 0 w 13010688"/>
              <a:gd name="connsiteY6" fmla="*/ 650 h 292290"/>
              <a:gd name="connsiteX7" fmla="*/ 0 w 13010688"/>
              <a:gd name="connsiteY7" fmla="*/ 258747 h 292290"/>
              <a:gd name="connsiteX0" fmla="*/ 0 w 13022826"/>
              <a:gd name="connsiteY0" fmla="*/ 278977 h 292290"/>
              <a:gd name="connsiteX1" fmla="*/ 13022826 w 13022826"/>
              <a:gd name="connsiteY1" fmla="*/ 292290 h 292290"/>
              <a:gd name="connsiteX2" fmla="*/ 13020215 w 13022826"/>
              <a:gd name="connsiteY2" fmla="*/ 126012 h 292290"/>
              <a:gd name="connsiteX3" fmla="*/ 10734215 w 13022826"/>
              <a:gd name="connsiteY3" fmla="*/ 37521 h 292290"/>
              <a:gd name="connsiteX4" fmla="*/ 6398190 w 13022826"/>
              <a:gd name="connsiteY4" fmla="*/ 185005 h 292290"/>
              <a:gd name="connsiteX5" fmla="*/ 3183041 w 13022826"/>
              <a:gd name="connsiteY5" fmla="*/ 185005 h 292290"/>
              <a:gd name="connsiteX6" fmla="*/ 12138 w 13022826"/>
              <a:gd name="connsiteY6" fmla="*/ 650 h 292290"/>
              <a:gd name="connsiteX7" fmla="*/ 0 w 13022826"/>
              <a:gd name="connsiteY7" fmla="*/ 278977 h 292290"/>
              <a:gd name="connsiteX0" fmla="*/ 0 w 13014734"/>
              <a:gd name="connsiteY0" fmla="*/ 278977 h 292290"/>
              <a:gd name="connsiteX1" fmla="*/ 13014734 w 13014734"/>
              <a:gd name="connsiteY1" fmla="*/ 292290 h 292290"/>
              <a:gd name="connsiteX2" fmla="*/ 13012123 w 13014734"/>
              <a:gd name="connsiteY2" fmla="*/ 126012 h 292290"/>
              <a:gd name="connsiteX3" fmla="*/ 10726123 w 13014734"/>
              <a:gd name="connsiteY3" fmla="*/ 37521 h 292290"/>
              <a:gd name="connsiteX4" fmla="*/ 6390098 w 13014734"/>
              <a:gd name="connsiteY4" fmla="*/ 185005 h 292290"/>
              <a:gd name="connsiteX5" fmla="*/ 3174949 w 13014734"/>
              <a:gd name="connsiteY5" fmla="*/ 185005 h 292290"/>
              <a:gd name="connsiteX6" fmla="*/ 4046 w 13014734"/>
              <a:gd name="connsiteY6" fmla="*/ 650 h 292290"/>
              <a:gd name="connsiteX7" fmla="*/ 0 w 13014734"/>
              <a:gd name="connsiteY7" fmla="*/ 278977 h 29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014734" h="292290">
                <a:moveTo>
                  <a:pt x="0" y="278977"/>
                </a:moveTo>
                <a:lnTo>
                  <a:pt x="13014734" y="292290"/>
                </a:lnTo>
                <a:cubicBezTo>
                  <a:pt x="13013864" y="236864"/>
                  <a:pt x="13012993" y="181438"/>
                  <a:pt x="13012123" y="126012"/>
                </a:cubicBezTo>
                <a:cubicBezTo>
                  <a:pt x="12628665" y="84225"/>
                  <a:pt x="11829794" y="27689"/>
                  <a:pt x="10726123" y="37521"/>
                </a:cubicBezTo>
                <a:cubicBezTo>
                  <a:pt x="9622452" y="47353"/>
                  <a:pt x="7461814" y="185005"/>
                  <a:pt x="6390098" y="185005"/>
                </a:cubicBezTo>
                <a:cubicBezTo>
                  <a:pt x="5318382" y="185005"/>
                  <a:pt x="4239291" y="215731"/>
                  <a:pt x="3174949" y="185005"/>
                </a:cubicBezTo>
                <a:cubicBezTo>
                  <a:pt x="2110607" y="154279"/>
                  <a:pt x="539904" y="-11640"/>
                  <a:pt x="4046" y="650"/>
                </a:cubicBezTo>
                <a:cubicBezTo>
                  <a:pt x="2697" y="93426"/>
                  <a:pt x="1349" y="186201"/>
                  <a:pt x="0" y="2789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6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556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6534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9" y="0"/>
            <a:ext cx="405079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266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355" y="340532"/>
            <a:ext cx="3367245" cy="2539827"/>
          </a:xfrm>
        </p:spPr>
        <p:txBody>
          <a:bodyPr anchor="b">
            <a:normAutofit/>
          </a:bodyPr>
          <a:lstStyle>
            <a:lvl1pPr>
              <a:defRPr sz="3516" b="1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1144" y="340532"/>
            <a:ext cx="7425486" cy="6227567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0355" y="2926082"/>
            <a:ext cx="3367245" cy="3490125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399" indent="0">
              <a:buNone/>
              <a:defRPr sz="1000"/>
            </a:lvl3pPr>
            <a:lvl4pPr marL="1371599" indent="0">
              <a:buNone/>
              <a:defRPr sz="900"/>
            </a:lvl4pPr>
            <a:lvl5pPr marL="1828798" indent="0">
              <a:buNone/>
              <a:defRPr sz="900"/>
            </a:lvl5pPr>
            <a:lvl6pPr marL="2285997" indent="0">
              <a:buNone/>
              <a:defRPr sz="900"/>
            </a:lvl6pPr>
            <a:lvl7pPr marL="2743197" indent="0">
              <a:buNone/>
              <a:defRPr sz="900"/>
            </a:lvl7pPr>
            <a:lvl8pPr marL="3200396" indent="0">
              <a:buNone/>
              <a:defRPr sz="900"/>
            </a:lvl8pPr>
            <a:lvl9pPr marL="365759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6"/>
          <p:cNvSpPr/>
          <p:nvPr/>
        </p:nvSpPr>
        <p:spPr>
          <a:xfrm rot="16200000">
            <a:off x="496496" y="3283722"/>
            <a:ext cx="6858001" cy="290557"/>
          </a:xfrm>
          <a:custGeom>
            <a:avLst/>
            <a:gdLst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6004 h 295501"/>
              <a:gd name="connsiteX1" fmla="*/ 13067071 w 13067071"/>
              <a:gd name="connsiteY1" fmla="*/ 295501 h 295501"/>
              <a:gd name="connsiteX2" fmla="*/ 13052322 w 13067071"/>
              <a:gd name="connsiteY2" fmla="*/ 133269 h 295501"/>
              <a:gd name="connsiteX3" fmla="*/ 10766322 w 13067071"/>
              <a:gd name="connsiteY3" fmla="*/ 44778 h 295501"/>
              <a:gd name="connsiteX4" fmla="*/ 6430297 w 13067071"/>
              <a:gd name="connsiteY4" fmla="*/ 192262 h 295501"/>
              <a:gd name="connsiteX5" fmla="*/ 3215148 w 13067071"/>
              <a:gd name="connsiteY5" fmla="*/ 192262 h 295501"/>
              <a:gd name="connsiteX6" fmla="*/ 58993 w 13067071"/>
              <a:gd name="connsiteY6" fmla="*/ 533 h 295501"/>
              <a:gd name="connsiteX7" fmla="*/ 0 w 13067071"/>
              <a:gd name="connsiteY7" fmla="*/ 266004 h 295501"/>
              <a:gd name="connsiteX0" fmla="*/ 0 w 13022826"/>
              <a:gd name="connsiteY0" fmla="*/ 266004 h 295501"/>
              <a:gd name="connsiteX1" fmla="*/ 13022826 w 13022826"/>
              <a:gd name="connsiteY1" fmla="*/ 295501 h 295501"/>
              <a:gd name="connsiteX2" fmla="*/ 13008077 w 13022826"/>
              <a:gd name="connsiteY2" fmla="*/ 133269 h 295501"/>
              <a:gd name="connsiteX3" fmla="*/ 10722077 w 13022826"/>
              <a:gd name="connsiteY3" fmla="*/ 44778 h 295501"/>
              <a:gd name="connsiteX4" fmla="*/ 6386052 w 13022826"/>
              <a:gd name="connsiteY4" fmla="*/ 192262 h 295501"/>
              <a:gd name="connsiteX5" fmla="*/ 3170903 w 13022826"/>
              <a:gd name="connsiteY5" fmla="*/ 192262 h 295501"/>
              <a:gd name="connsiteX6" fmla="*/ 14748 w 13022826"/>
              <a:gd name="connsiteY6" fmla="*/ 533 h 295501"/>
              <a:gd name="connsiteX7" fmla="*/ 0 w 13022826"/>
              <a:gd name="connsiteY7" fmla="*/ 266004 h 295501"/>
              <a:gd name="connsiteX0" fmla="*/ 0 w 13022826"/>
              <a:gd name="connsiteY0" fmla="*/ 258747 h 288244"/>
              <a:gd name="connsiteX1" fmla="*/ 13022826 w 13022826"/>
              <a:gd name="connsiteY1" fmla="*/ 288244 h 288244"/>
              <a:gd name="connsiteX2" fmla="*/ 13008077 w 13022826"/>
              <a:gd name="connsiteY2" fmla="*/ 126012 h 288244"/>
              <a:gd name="connsiteX3" fmla="*/ 10722077 w 13022826"/>
              <a:gd name="connsiteY3" fmla="*/ 37521 h 288244"/>
              <a:gd name="connsiteX4" fmla="*/ 6386052 w 13022826"/>
              <a:gd name="connsiteY4" fmla="*/ 185005 h 288244"/>
              <a:gd name="connsiteX5" fmla="*/ 3170903 w 13022826"/>
              <a:gd name="connsiteY5" fmla="*/ 185005 h 288244"/>
              <a:gd name="connsiteX6" fmla="*/ 0 w 13022826"/>
              <a:gd name="connsiteY6" fmla="*/ 650 h 288244"/>
              <a:gd name="connsiteX7" fmla="*/ 0 w 13022826"/>
              <a:gd name="connsiteY7" fmla="*/ 258747 h 288244"/>
              <a:gd name="connsiteX0" fmla="*/ 0 w 13010688"/>
              <a:gd name="connsiteY0" fmla="*/ 258747 h 292290"/>
              <a:gd name="connsiteX1" fmla="*/ 13010688 w 13010688"/>
              <a:gd name="connsiteY1" fmla="*/ 292290 h 292290"/>
              <a:gd name="connsiteX2" fmla="*/ 13008077 w 13010688"/>
              <a:gd name="connsiteY2" fmla="*/ 126012 h 292290"/>
              <a:gd name="connsiteX3" fmla="*/ 10722077 w 13010688"/>
              <a:gd name="connsiteY3" fmla="*/ 37521 h 292290"/>
              <a:gd name="connsiteX4" fmla="*/ 6386052 w 13010688"/>
              <a:gd name="connsiteY4" fmla="*/ 185005 h 292290"/>
              <a:gd name="connsiteX5" fmla="*/ 3170903 w 13010688"/>
              <a:gd name="connsiteY5" fmla="*/ 185005 h 292290"/>
              <a:gd name="connsiteX6" fmla="*/ 0 w 13010688"/>
              <a:gd name="connsiteY6" fmla="*/ 650 h 292290"/>
              <a:gd name="connsiteX7" fmla="*/ 0 w 13010688"/>
              <a:gd name="connsiteY7" fmla="*/ 258747 h 292290"/>
              <a:gd name="connsiteX0" fmla="*/ 0 w 13022826"/>
              <a:gd name="connsiteY0" fmla="*/ 278977 h 292290"/>
              <a:gd name="connsiteX1" fmla="*/ 13022826 w 13022826"/>
              <a:gd name="connsiteY1" fmla="*/ 292290 h 292290"/>
              <a:gd name="connsiteX2" fmla="*/ 13020215 w 13022826"/>
              <a:gd name="connsiteY2" fmla="*/ 126012 h 292290"/>
              <a:gd name="connsiteX3" fmla="*/ 10734215 w 13022826"/>
              <a:gd name="connsiteY3" fmla="*/ 37521 h 292290"/>
              <a:gd name="connsiteX4" fmla="*/ 6398190 w 13022826"/>
              <a:gd name="connsiteY4" fmla="*/ 185005 h 292290"/>
              <a:gd name="connsiteX5" fmla="*/ 3183041 w 13022826"/>
              <a:gd name="connsiteY5" fmla="*/ 185005 h 292290"/>
              <a:gd name="connsiteX6" fmla="*/ 12138 w 13022826"/>
              <a:gd name="connsiteY6" fmla="*/ 650 h 292290"/>
              <a:gd name="connsiteX7" fmla="*/ 0 w 13022826"/>
              <a:gd name="connsiteY7" fmla="*/ 278977 h 292290"/>
              <a:gd name="connsiteX0" fmla="*/ 0 w 13014734"/>
              <a:gd name="connsiteY0" fmla="*/ 278977 h 292290"/>
              <a:gd name="connsiteX1" fmla="*/ 13014734 w 13014734"/>
              <a:gd name="connsiteY1" fmla="*/ 292290 h 292290"/>
              <a:gd name="connsiteX2" fmla="*/ 13012123 w 13014734"/>
              <a:gd name="connsiteY2" fmla="*/ 126012 h 292290"/>
              <a:gd name="connsiteX3" fmla="*/ 10726123 w 13014734"/>
              <a:gd name="connsiteY3" fmla="*/ 37521 h 292290"/>
              <a:gd name="connsiteX4" fmla="*/ 6390098 w 13014734"/>
              <a:gd name="connsiteY4" fmla="*/ 185005 h 292290"/>
              <a:gd name="connsiteX5" fmla="*/ 3174949 w 13014734"/>
              <a:gd name="connsiteY5" fmla="*/ 185005 h 292290"/>
              <a:gd name="connsiteX6" fmla="*/ 4046 w 13014734"/>
              <a:gd name="connsiteY6" fmla="*/ 650 h 292290"/>
              <a:gd name="connsiteX7" fmla="*/ 0 w 13014734"/>
              <a:gd name="connsiteY7" fmla="*/ 278977 h 29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014734" h="292290">
                <a:moveTo>
                  <a:pt x="0" y="278977"/>
                </a:moveTo>
                <a:lnTo>
                  <a:pt x="13014734" y="292290"/>
                </a:lnTo>
                <a:cubicBezTo>
                  <a:pt x="13013864" y="236864"/>
                  <a:pt x="13012993" y="181438"/>
                  <a:pt x="13012123" y="126012"/>
                </a:cubicBezTo>
                <a:cubicBezTo>
                  <a:pt x="12628665" y="84225"/>
                  <a:pt x="11829794" y="27689"/>
                  <a:pt x="10726123" y="37521"/>
                </a:cubicBezTo>
                <a:cubicBezTo>
                  <a:pt x="9622452" y="47353"/>
                  <a:pt x="7461814" y="185005"/>
                  <a:pt x="6390098" y="185005"/>
                </a:cubicBezTo>
                <a:cubicBezTo>
                  <a:pt x="5318382" y="185005"/>
                  <a:pt x="4239291" y="215731"/>
                  <a:pt x="3174949" y="185005"/>
                </a:cubicBezTo>
                <a:cubicBezTo>
                  <a:pt x="2110607" y="154279"/>
                  <a:pt x="539904" y="-11640"/>
                  <a:pt x="4046" y="650"/>
                </a:cubicBezTo>
                <a:cubicBezTo>
                  <a:pt x="2697" y="93426"/>
                  <a:pt x="1349" y="186201"/>
                  <a:pt x="0" y="2789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6"/>
          </a:p>
        </p:txBody>
      </p:sp>
    </p:spTree>
    <p:extLst>
      <p:ext uri="{BB962C8B-B14F-4D97-AF65-F5344CB8AC3E}">
        <p14:creationId xmlns:p14="http://schemas.microsoft.com/office/powerpoint/2010/main" val="1147328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2"/>
            <a:ext cx="12201313" cy="1905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863" y="5074920"/>
            <a:ext cx="11476275" cy="822960"/>
          </a:xfrm>
        </p:spPr>
        <p:txBody>
          <a:bodyPr tIns="0" bIns="0" anchor="b">
            <a:noAutofit/>
          </a:bodyPr>
          <a:lstStyle>
            <a:lvl1pPr algn="ctr">
              <a:defRPr sz="3516" b="1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399" indent="0">
              <a:buNone/>
              <a:defRPr sz="2400"/>
            </a:lvl3pPr>
            <a:lvl4pPr marL="1371599" indent="0">
              <a:buNone/>
              <a:defRPr sz="2000"/>
            </a:lvl4pPr>
            <a:lvl5pPr marL="1828798" indent="0">
              <a:buNone/>
              <a:defRPr sz="2000"/>
            </a:lvl5pPr>
            <a:lvl6pPr marL="2285997" indent="0">
              <a:buNone/>
              <a:defRPr sz="2000"/>
            </a:lvl6pPr>
            <a:lvl7pPr marL="2743197" indent="0">
              <a:buNone/>
              <a:defRPr sz="2000"/>
            </a:lvl7pPr>
            <a:lvl8pPr marL="3200396" indent="0">
              <a:buNone/>
              <a:defRPr sz="2000"/>
            </a:lvl8pPr>
            <a:lvl9pPr marL="3657596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7863" y="5907024"/>
            <a:ext cx="11476275" cy="594360"/>
          </a:xfrm>
        </p:spPr>
        <p:txBody>
          <a:bodyPr lIns="91440" tIns="0" rIns="91440" bIns="0"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399" indent="0">
              <a:buNone/>
              <a:defRPr sz="1000"/>
            </a:lvl3pPr>
            <a:lvl4pPr marL="1371599" indent="0">
              <a:buNone/>
              <a:defRPr sz="900"/>
            </a:lvl4pPr>
            <a:lvl5pPr marL="1828798" indent="0">
              <a:buNone/>
              <a:defRPr sz="900"/>
            </a:lvl5pPr>
            <a:lvl6pPr marL="2285997" indent="0">
              <a:buNone/>
              <a:defRPr sz="900"/>
            </a:lvl6pPr>
            <a:lvl7pPr marL="2743197" indent="0">
              <a:buNone/>
              <a:defRPr sz="900"/>
            </a:lvl7pPr>
            <a:lvl8pPr marL="3200396" indent="0">
              <a:buNone/>
              <a:defRPr sz="900"/>
            </a:lvl8pPr>
            <a:lvl9pPr marL="365759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6"/>
          <p:cNvSpPr/>
          <p:nvPr/>
        </p:nvSpPr>
        <p:spPr>
          <a:xfrm rot="10800000">
            <a:off x="1" y="4897288"/>
            <a:ext cx="12201313" cy="205516"/>
          </a:xfrm>
          <a:custGeom>
            <a:avLst/>
            <a:gdLst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5471 h 294968"/>
              <a:gd name="connsiteX1" fmla="*/ 13067071 w 13067071"/>
              <a:gd name="connsiteY1" fmla="*/ 294968 h 294968"/>
              <a:gd name="connsiteX2" fmla="*/ 13052322 w 13067071"/>
              <a:gd name="connsiteY2" fmla="*/ 132736 h 294968"/>
              <a:gd name="connsiteX3" fmla="*/ 10766322 w 13067071"/>
              <a:gd name="connsiteY3" fmla="*/ 44245 h 294968"/>
              <a:gd name="connsiteX4" fmla="*/ 6430297 w 13067071"/>
              <a:gd name="connsiteY4" fmla="*/ 191729 h 294968"/>
              <a:gd name="connsiteX5" fmla="*/ 3215148 w 13067071"/>
              <a:gd name="connsiteY5" fmla="*/ 191729 h 294968"/>
              <a:gd name="connsiteX6" fmla="*/ 58993 w 13067071"/>
              <a:gd name="connsiteY6" fmla="*/ 0 h 294968"/>
              <a:gd name="connsiteX7" fmla="*/ 0 w 13067071"/>
              <a:gd name="connsiteY7" fmla="*/ 265471 h 294968"/>
              <a:gd name="connsiteX0" fmla="*/ 0 w 13067071"/>
              <a:gd name="connsiteY0" fmla="*/ 266004 h 295501"/>
              <a:gd name="connsiteX1" fmla="*/ 13067071 w 13067071"/>
              <a:gd name="connsiteY1" fmla="*/ 295501 h 295501"/>
              <a:gd name="connsiteX2" fmla="*/ 13052322 w 13067071"/>
              <a:gd name="connsiteY2" fmla="*/ 133269 h 295501"/>
              <a:gd name="connsiteX3" fmla="*/ 10766322 w 13067071"/>
              <a:gd name="connsiteY3" fmla="*/ 44778 h 295501"/>
              <a:gd name="connsiteX4" fmla="*/ 6430297 w 13067071"/>
              <a:gd name="connsiteY4" fmla="*/ 192262 h 295501"/>
              <a:gd name="connsiteX5" fmla="*/ 3215148 w 13067071"/>
              <a:gd name="connsiteY5" fmla="*/ 192262 h 295501"/>
              <a:gd name="connsiteX6" fmla="*/ 58993 w 13067071"/>
              <a:gd name="connsiteY6" fmla="*/ 533 h 295501"/>
              <a:gd name="connsiteX7" fmla="*/ 0 w 13067071"/>
              <a:gd name="connsiteY7" fmla="*/ 266004 h 295501"/>
              <a:gd name="connsiteX0" fmla="*/ 0 w 13022826"/>
              <a:gd name="connsiteY0" fmla="*/ 266004 h 295501"/>
              <a:gd name="connsiteX1" fmla="*/ 13022826 w 13022826"/>
              <a:gd name="connsiteY1" fmla="*/ 295501 h 295501"/>
              <a:gd name="connsiteX2" fmla="*/ 13008077 w 13022826"/>
              <a:gd name="connsiteY2" fmla="*/ 133269 h 295501"/>
              <a:gd name="connsiteX3" fmla="*/ 10722077 w 13022826"/>
              <a:gd name="connsiteY3" fmla="*/ 44778 h 295501"/>
              <a:gd name="connsiteX4" fmla="*/ 6386052 w 13022826"/>
              <a:gd name="connsiteY4" fmla="*/ 192262 h 295501"/>
              <a:gd name="connsiteX5" fmla="*/ 3170903 w 13022826"/>
              <a:gd name="connsiteY5" fmla="*/ 192262 h 295501"/>
              <a:gd name="connsiteX6" fmla="*/ 14748 w 13022826"/>
              <a:gd name="connsiteY6" fmla="*/ 533 h 295501"/>
              <a:gd name="connsiteX7" fmla="*/ 0 w 13022826"/>
              <a:gd name="connsiteY7" fmla="*/ 266004 h 295501"/>
              <a:gd name="connsiteX0" fmla="*/ 0 w 13022826"/>
              <a:gd name="connsiteY0" fmla="*/ 258747 h 288244"/>
              <a:gd name="connsiteX1" fmla="*/ 13022826 w 13022826"/>
              <a:gd name="connsiteY1" fmla="*/ 288244 h 288244"/>
              <a:gd name="connsiteX2" fmla="*/ 13008077 w 13022826"/>
              <a:gd name="connsiteY2" fmla="*/ 126012 h 288244"/>
              <a:gd name="connsiteX3" fmla="*/ 10722077 w 13022826"/>
              <a:gd name="connsiteY3" fmla="*/ 37521 h 288244"/>
              <a:gd name="connsiteX4" fmla="*/ 6386052 w 13022826"/>
              <a:gd name="connsiteY4" fmla="*/ 185005 h 288244"/>
              <a:gd name="connsiteX5" fmla="*/ 3170903 w 13022826"/>
              <a:gd name="connsiteY5" fmla="*/ 185005 h 288244"/>
              <a:gd name="connsiteX6" fmla="*/ 0 w 13022826"/>
              <a:gd name="connsiteY6" fmla="*/ 650 h 288244"/>
              <a:gd name="connsiteX7" fmla="*/ 0 w 13022826"/>
              <a:gd name="connsiteY7" fmla="*/ 258747 h 288244"/>
              <a:gd name="connsiteX0" fmla="*/ 0 w 13010688"/>
              <a:gd name="connsiteY0" fmla="*/ 258747 h 292290"/>
              <a:gd name="connsiteX1" fmla="*/ 13010688 w 13010688"/>
              <a:gd name="connsiteY1" fmla="*/ 292290 h 292290"/>
              <a:gd name="connsiteX2" fmla="*/ 13008077 w 13010688"/>
              <a:gd name="connsiteY2" fmla="*/ 126012 h 292290"/>
              <a:gd name="connsiteX3" fmla="*/ 10722077 w 13010688"/>
              <a:gd name="connsiteY3" fmla="*/ 37521 h 292290"/>
              <a:gd name="connsiteX4" fmla="*/ 6386052 w 13010688"/>
              <a:gd name="connsiteY4" fmla="*/ 185005 h 292290"/>
              <a:gd name="connsiteX5" fmla="*/ 3170903 w 13010688"/>
              <a:gd name="connsiteY5" fmla="*/ 185005 h 292290"/>
              <a:gd name="connsiteX6" fmla="*/ 0 w 13010688"/>
              <a:gd name="connsiteY6" fmla="*/ 650 h 292290"/>
              <a:gd name="connsiteX7" fmla="*/ 0 w 13010688"/>
              <a:gd name="connsiteY7" fmla="*/ 258747 h 292290"/>
              <a:gd name="connsiteX0" fmla="*/ 0 w 13022826"/>
              <a:gd name="connsiteY0" fmla="*/ 278977 h 292290"/>
              <a:gd name="connsiteX1" fmla="*/ 13022826 w 13022826"/>
              <a:gd name="connsiteY1" fmla="*/ 292290 h 292290"/>
              <a:gd name="connsiteX2" fmla="*/ 13020215 w 13022826"/>
              <a:gd name="connsiteY2" fmla="*/ 126012 h 292290"/>
              <a:gd name="connsiteX3" fmla="*/ 10734215 w 13022826"/>
              <a:gd name="connsiteY3" fmla="*/ 37521 h 292290"/>
              <a:gd name="connsiteX4" fmla="*/ 6398190 w 13022826"/>
              <a:gd name="connsiteY4" fmla="*/ 185005 h 292290"/>
              <a:gd name="connsiteX5" fmla="*/ 3183041 w 13022826"/>
              <a:gd name="connsiteY5" fmla="*/ 185005 h 292290"/>
              <a:gd name="connsiteX6" fmla="*/ 12138 w 13022826"/>
              <a:gd name="connsiteY6" fmla="*/ 650 h 292290"/>
              <a:gd name="connsiteX7" fmla="*/ 0 w 13022826"/>
              <a:gd name="connsiteY7" fmla="*/ 278977 h 292290"/>
              <a:gd name="connsiteX0" fmla="*/ 0 w 13014734"/>
              <a:gd name="connsiteY0" fmla="*/ 278977 h 292290"/>
              <a:gd name="connsiteX1" fmla="*/ 13014734 w 13014734"/>
              <a:gd name="connsiteY1" fmla="*/ 292290 h 292290"/>
              <a:gd name="connsiteX2" fmla="*/ 13012123 w 13014734"/>
              <a:gd name="connsiteY2" fmla="*/ 126012 h 292290"/>
              <a:gd name="connsiteX3" fmla="*/ 10726123 w 13014734"/>
              <a:gd name="connsiteY3" fmla="*/ 37521 h 292290"/>
              <a:gd name="connsiteX4" fmla="*/ 6390098 w 13014734"/>
              <a:gd name="connsiteY4" fmla="*/ 185005 h 292290"/>
              <a:gd name="connsiteX5" fmla="*/ 3174949 w 13014734"/>
              <a:gd name="connsiteY5" fmla="*/ 185005 h 292290"/>
              <a:gd name="connsiteX6" fmla="*/ 4046 w 13014734"/>
              <a:gd name="connsiteY6" fmla="*/ 650 h 292290"/>
              <a:gd name="connsiteX7" fmla="*/ 0 w 13014734"/>
              <a:gd name="connsiteY7" fmla="*/ 278977 h 29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014734" h="292290">
                <a:moveTo>
                  <a:pt x="0" y="278977"/>
                </a:moveTo>
                <a:lnTo>
                  <a:pt x="13014734" y="292290"/>
                </a:lnTo>
                <a:cubicBezTo>
                  <a:pt x="13013864" y="236864"/>
                  <a:pt x="13012993" y="181438"/>
                  <a:pt x="13012123" y="126012"/>
                </a:cubicBezTo>
                <a:cubicBezTo>
                  <a:pt x="12628665" y="84225"/>
                  <a:pt x="11829794" y="27689"/>
                  <a:pt x="10726123" y="37521"/>
                </a:cubicBezTo>
                <a:cubicBezTo>
                  <a:pt x="9622452" y="47353"/>
                  <a:pt x="7461814" y="185005"/>
                  <a:pt x="6390098" y="185005"/>
                </a:cubicBezTo>
                <a:cubicBezTo>
                  <a:pt x="5318382" y="185005"/>
                  <a:pt x="4239291" y="215731"/>
                  <a:pt x="3174949" y="185005"/>
                </a:cubicBezTo>
                <a:cubicBezTo>
                  <a:pt x="2110607" y="154279"/>
                  <a:pt x="539904" y="-11640"/>
                  <a:pt x="4046" y="650"/>
                </a:cubicBezTo>
                <a:cubicBezTo>
                  <a:pt x="2697" y="93426"/>
                  <a:pt x="1349" y="186201"/>
                  <a:pt x="0" y="278977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6"/>
          </a:p>
        </p:txBody>
      </p:sp>
    </p:spTree>
    <p:extLst>
      <p:ext uri="{BB962C8B-B14F-4D97-AF65-F5344CB8AC3E}">
        <p14:creationId xmlns:p14="http://schemas.microsoft.com/office/powerpoint/2010/main" val="1475176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878" y="88594"/>
            <a:ext cx="11273752" cy="70882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2878" y="1081305"/>
            <a:ext cx="11273752" cy="548679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404812" y="188640"/>
            <a:ext cx="11453813" cy="6379459"/>
          </a:xfrm>
          <a:prstGeom prst="roundRect">
            <a:avLst>
              <a:gd name="adj" fmla="val 2435"/>
            </a:avLst>
          </a:prstGeom>
          <a:noFill/>
          <a:ln w="38100">
            <a:solidFill>
              <a:schemeClr val="bg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294" tIns="32147" rIns="64294" bIns="3214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28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6902" y="6438305"/>
            <a:ext cx="722110" cy="380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318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xStyles>
    <p:titleStyle>
      <a:lvl1pPr algn="l" defTabSz="914399" rtl="0" eaLnBrk="1" latinLnBrk="0" hangingPunct="1">
        <a:lnSpc>
          <a:spcPct val="85000"/>
        </a:lnSpc>
        <a:spcBef>
          <a:spcPct val="0"/>
        </a:spcBef>
        <a:buNone/>
        <a:defRPr sz="3516" b="1" kern="1200" spc="-50" baseline="0">
          <a:solidFill>
            <a:schemeClr val="tx2"/>
          </a:solidFill>
          <a:latin typeface="Calibri" charset="0"/>
          <a:ea typeface="Calibri" charset="0"/>
          <a:cs typeface="Calibri" charset="0"/>
        </a:defRPr>
      </a:lvl1pPr>
    </p:titleStyle>
    <p:bodyStyle>
      <a:lvl1pPr marL="91440" indent="-91440" algn="l" defTabSz="914399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813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399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2"/>
        </a:buClr>
        <a:buFont typeface="Calibri" pitchFamily="34" charset="0"/>
        <a:buChar char="◦"/>
        <a:defRPr sz="253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7" indent="-182880" algn="l" defTabSz="914399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/>
        </a:buClr>
        <a:buFont typeface="Calibri" pitchFamily="34" charset="0"/>
        <a:buChar char="◦"/>
        <a:defRPr sz="196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7" indent="-182880" algn="l" defTabSz="914399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/>
        </a:buClr>
        <a:buFont typeface="Calibri" pitchFamily="34" charset="0"/>
        <a:buChar char="◦"/>
        <a:defRPr sz="196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7" indent="-182880" algn="l" defTabSz="914399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bg2"/>
        </a:buClr>
        <a:buFont typeface="Calibri" pitchFamily="34" charset="0"/>
        <a:buChar char="◦"/>
        <a:defRPr sz="1969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999" indent="-228600" algn="l" defTabSz="914399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99" indent="-228600" algn="l" defTabSz="914399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98" indent="-228600" algn="l" defTabSz="914399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98" indent="-228600" algn="l" defTabSz="914399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99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399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399" algn="l" defTabSz="914399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9" algn="l" defTabSz="914399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798" algn="l" defTabSz="914399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5997" algn="l" defTabSz="914399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197" algn="l" defTabSz="914399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396" algn="l" defTabSz="914399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596" algn="l" defTabSz="914399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raw.githubusercontent.com/Homebrew/install/master/install.sh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AAC2B-7DDD-F846-B0DB-9B691B7A94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KR" dirty="0"/>
              <a:t>Mac</a:t>
            </a:r>
            <a:r>
              <a:rPr lang="ko-KR" altLang="en-US" dirty="0"/>
              <a:t>에서 </a:t>
            </a:r>
            <a:r>
              <a:rPr lang="en-US" altLang="ko-KR" dirty="0"/>
              <a:t>C/C++</a:t>
            </a:r>
            <a:r>
              <a:rPr lang="ko-KR" altLang="en-US" dirty="0"/>
              <a:t>로 </a:t>
            </a:r>
            <a:r>
              <a:rPr lang="en-US" altLang="ko-KR" dirty="0"/>
              <a:t>OpenGL/GLFW</a:t>
            </a:r>
            <a:r>
              <a:rPr lang="ko-KR" altLang="en-US" dirty="0" err="1"/>
              <a:t>를</a:t>
            </a:r>
            <a:r>
              <a:rPr lang="ko-KR" altLang="en-US" dirty="0"/>
              <a:t> 이용한</a:t>
            </a:r>
            <a:r>
              <a:rPr lang="en-US" altLang="ko-KR" dirty="0"/>
              <a:t> </a:t>
            </a:r>
            <a:r>
              <a:rPr lang="ko-KR" altLang="en-US" dirty="0"/>
              <a:t>개발을 위한 준비</a:t>
            </a:r>
            <a:endParaRPr lang="en-K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250BC6-3984-5645-A19A-3FCE940C1B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88049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B6545-D0BE-374D-ACBE-12B863029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OpenGL Framework 추가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08F6E-B670-DC41-A42E-FE6216E7AB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Mac OSX에서 OpenGL은 Framework (library+include)의 형태로 제공됩니다</a:t>
            </a:r>
            <a:r>
              <a:rPr lang="en-US" altLang="ko-KR" dirty="0"/>
              <a:t>.</a:t>
            </a:r>
          </a:p>
          <a:p>
            <a:r>
              <a:rPr lang="en-US" dirty="0"/>
              <a:t>OpenGL Framework </a:t>
            </a:r>
            <a:r>
              <a:rPr lang="en-US" dirty="0" err="1"/>
              <a:t>추가는</a:t>
            </a:r>
            <a:endParaRPr lang="en-US" dirty="0"/>
          </a:p>
          <a:p>
            <a:pPr lvl="1"/>
            <a:r>
              <a:rPr lang="en-US" dirty="0"/>
              <a:t>Project Item </a:t>
            </a:r>
            <a:r>
              <a:rPr lang="en-US" dirty="0" err="1"/>
              <a:t>선택</a:t>
            </a:r>
            <a:r>
              <a:rPr lang="en-US" altLang="ko-KR" dirty="0"/>
              <a:t>-&gt;Link Binary With Libraries-&gt;+</a:t>
            </a:r>
            <a:r>
              <a:rPr lang="ko-KR" altLang="en-US" dirty="0" err="1"/>
              <a:t>를</a:t>
            </a:r>
            <a:r>
              <a:rPr lang="ko-KR" altLang="en-US" dirty="0"/>
              <a:t> 선택하고</a:t>
            </a:r>
            <a:endParaRPr lang="en-US" altLang="ko-KR" dirty="0"/>
          </a:p>
          <a:p>
            <a:pPr lvl="1"/>
            <a:r>
              <a:rPr lang="en-US" dirty="0"/>
              <a:t>List</a:t>
            </a:r>
            <a:r>
              <a:rPr lang="ko-KR" altLang="en-US" dirty="0"/>
              <a:t>에서 </a:t>
            </a:r>
            <a:r>
              <a:rPr lang="en-US" altLang="ko-KR" dirty="0"/>
              <a:t>OpenGL</a:t>
            </a:r>
            <a:r>
              <a:rPr lang="ko-KR" altLang="en-US" dirty="0"/>
              <a:t>을 선택하고 </a:t>
            </a:r>
            <a:r>
              <a:rPr lang="en-US" altLang="ko-KR" dirty="0"/>
              <a:t>(</a:t>
            </a:r>
            <a:r>
              <a:rPr lang="ko-KR" altLang="en-US" dirty="0"/>
              <a:t>검색 가능</a:t>
            </a:r>
            <a:r>
              <a:rPr lang="en-US" altLang="ko-KR" dirty="0"/>
              <a:t>) Add </a:t>
            </a:r>
            <a:r>
              <a:rPr lang="ko-KR" altLang="en-US" dirty="0"/>
              <a:t>클릭</a:t>
            </a:r>
            <a:endParaRPr lang="en-KR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8A56329-A73A-A34D-9C0C-EE4A43F83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369"/>
          <a:stretch/>
        </p:blipFill>
        <p:spPr>
          <a:xfrm>
            <a:off x="4096244" y="3611009"/>
            <a:ext cx="3537611" cy="3159612"/>
          </a:xfrm>
          <a:prstGeom prst="rect">
            <a:avLst/>
          </a:prstGeo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5569386-0DB2-114C-B10F-9BD68C0A9B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058"/>
          <a:stretch/>
        </p:blipFill>
        <p:spPr>
          <a:xfrm>
            <a:off x="0" y="3611009"/>
            <a:ext cx="3902280" cy="3159613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C98642C-1D70-6542-81E5-60B261B00E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869"/>
          <a:stretch/>
        </p:blipFill>
        <p:spPr>
          <a:xfrm>
            <a:off x="7920189" y="3611009"/>
            <a:ext cx="3778933" cy="3159612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A10E1844-8D85-914C-922A-EC731C3C4950}"/>
              </a:ext>
            </a:extLst>
          </p:cNvPr>
          <p:cNvSpPr/>
          <p:nvPr/>
        </p:nvSpPr>
        <p:spPr>
          <a:xfrm>
            <a:off x="-34344" y="3824702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3A58A556-C7E3-AF49-A7CB-32D5E4A0E752}"/>
              </a:ext>
            </a:extLst>
          </p:cNvPr>
          <p:cNvSpPr/>
          <p:nvPr/>
        </p:nvSpPr>
        <p:spPr>
          <a:xfrm>
            <a:off x="1545074" y="4420449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CD7698B-9514-5149-A507-C3A977BFA13C}"/>
              </a:ext>
            </a:extLst>
          </p:cNvPr>
          <p:cNvSpPr/>
          <p:nvPr/>
        </p:nvSpPr>
        <p:spPr>
          <a:xfrm rot="5400000">
            <a:off x="3467786" y="3612028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D8A34943-F7BC-FB47-B329-CAF40AC5C4D4}"/>
              </a:ext>
            </a:extLst>
          </p:cNvPr>
          <p:cNvSpPr/>
          <p:nvPr/>
        </p:nvSpPr>
        <p:spPr>
          <a:xfrm>
            <a:off x="1952454" y="4914572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BBBE170-0153-204E-AD70-BDB7FFDBD6B9}"/>
              </a:ext>
            </a:extLst>
          </p:cNvPr>
          <p:cNvSpPr/>
          <p:nvPr/>
        </p:nvSpPr>
        <p:spPr>
          <a:xfrm>
            <a:off x="5271947" y="3824702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BA660961-2CC9-D44D-B983-2ED4660696DB}"/>
              </a:ext>
            </a:extLst>
          </p:cNvPr>
          <p:cNvSpPr/>
          <p:nvPr/>
        </p:nvSpPr>
        <p:spPr>
          <a:xfrm>
            <a:off x="9081947" y="4074933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C359F778-5773-8F45-9044-E7574C75084C}"/>
              </a:ext>
            </a:extLst>
          </p:cNvPr>
          <p:cNvSpPr/>
          <p:nvPr/>
        </p:nvSpPr>
        <p:spPr>
          <a:xfrm>
            <a:off x="10245729" y="5376411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97249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880987D-E439-3B4B-B119-AE90080FE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4457" y="2701498"/>
            <a:ext cx="5202572" cy="37466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12E4CD-2948-6D41-94EC-AC4295D99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KR" dirty="0"/>
              <a:t>제 </a:t>
            </a:r>
            <a:r>
              <a:rPr lang="en-US" altLang="ko-KR" dirty="0"/>
              <a:t>3</a:t>
            </a:r>
            <a:r>
              <a:rPr lang="ko-KR" altLang="en-US" dirty="0"/>
              <a:t>자 라이브러리 사용 허가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C4490-CD6A-6E47-80C6-D816CB80B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제 </a:t>
            </a:r>
            <a:r>
              <a:rPr lang="en-US" altLang="ko-KR" dirty="0"/>
              <a:t>3</a:t>
            </a:r>
            <a:r>
              <a:rPr lang="ko-KR" altLang="en-US" dirty="0"/>
              <a:t>자 라이브러리 사용 허가</a:t>
            </a:r>
            <a:endParaRPr lang="en-US" altLang="ko-KR" dirty="0"/>
          </a:p>
          <a:p>
            <a:pPr lvl="1"/>
            <a:r>
              <a:rPr lang="en-US" dirty="0"/>
              <a:t>Project </a:t>
            </a:r>
            <a:r>
              <a:rPr lang="ko-KR" altLang="en-US" dirty="0"/>
              <a:t>아이템에서 </a:t>
            </a:r>
            <a:r>
              <a:rPr lang="en-US" altLang="ko-KR" dirty="0"/>
              <a:t>Signing &amp; Capabilities tab</a:t>
            </a:r>
            <a:r>
              <a:rPr lang="ko-KR" altLang="en-US" dirty="0"/>
              <a:t> 선택</a:t>
            </a:r>
            <a:endParaRPr lang="en-US" altLang="ko-KR" dirty="0"/>
          </a:p>
          <a:p>
            <a:pPr lvl="1"/>
            <a:r>
              <a:rPr lang="en-US" dirty="0"/>
              <a:t>Hardened Runtime </a:t>
            </a:r>
            <a:r>
              <a:rPr lang="ko-KR" altLang="en-US" dirty="0"/>
              <a:t>항목 중 </a:t>
            </a:r>
            <a:r>
              <a:rPr lang="en-US" altLang="ko-KR" dirty="0"/>
              <a:t>Disable Library Validation </a:t>
            </a:r>
            <a:r>
              <a:rPr lang="ko-KR" altLang="en-US" dirty="0"/>
              <a:t>체크</a:t>
            </a:r>
            <a:endParaRPr lang="en-US" altLang="ko-KR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GLFW Test program</a:t>
            </a:r>
            <a:r>
              <a:rPr lang="ko-KR" altLang="en-US" dirty="0"/>
              <a:t> 작성 후 실행</a:t>
            </a:r>
            <a:endParaRPr lang="en-US" altLang="ko-KR" dirty="0"/>
          </a:p>
          <a:p>
            <a:pPr lvl="1"/>
            <a:r>
              <a:rPr lang="en-US" dirty="0"/>
              <a:t>Debug </a:t>
            </a:r>
            <a:r>
              <a:rPr lang="en-US" dirty="0" err="1"/>
              <a:t>기능</a:t>
            </a:r>
            <a:r>
              <a:rPr lang="en-US" dirty="0"/>
              <a:t> </a:t>
            </a:r>
            <a:r>
              <a:rPr lang="en-US" dirty="0" err="1"/>
              <a:t>허가</a:t>
            </a:r>
            <a:r>
              <a:rPr lang="en-US" dirty="0"/>
              <a:t> </a:t>
            </a:r>
            <a:r>
              <a:rPr lang="en-US" dirty="0" err="1"/>
              <a:t>및</a:t>
            </a:r>
            <a:r>
              <a:rPr lang="en-US" dirty="0"/>
              <a:t> </a:t>
            </a:r>
            <a:r>
              <a:rPr lang="en-US" dirty="0" err="1"/>
              <a:t>파일</a:t>
            </a:r>
            <a:r>
              <a:rPr lang="en-US" dirty="0"/>
              <a:t> </a:t>
            </a:r>
            <a:r>
              <a:rPr lang="en-US" dirty="0" err="1"/>
              <a:t>접근</a:t>
            </a:r>
            <a:r>
              <a:rPr lang="en-US" dirty="0"/>
              <a:t> </a:t>
            </a:r>
            <a:r>
              <a:rPr lang="en-US" dirty="0" err="1"/>
              <a:t>허가</a:t>
            </a:r>
            <a:endParaRPr lang="en-US" dirty="0"/>
          </a:p>
          <a:p>
            <a:pPr lvl="1"/>
            <a:r>
              <a:rPr lang="en-US" dirty="0" err="1"/>
              <a:t>끝</a:t>
            </a:r>
            <a:r>
              <a:rPr lang="en-US" altLang="ko-KR" dirty="0"/>
              <a:t>!!</a:t>
            </a:r>
            <a:endParaRPr lang="en-KR" dirty="0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C0FACB3E-D5BC-4D4C-9376-B23DFED55EF2}"/>
              </a:ext>
            </a:extLst>
          </p:cNvPr>
          <p:cNvSpPr/>
          <p:nvPr/>
        </p:nvSpPr>
        <p:spPr>
          <a:xfrm>
            <a:off x="8745743" y="5061642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5FBD85AD-74AE-664C-A38B-D611E1FC673A}"/>
              </a:ext>
            </a:extLst>
          </p:cNvPr>
          <p:cNvSpPr/>
          <p:nvPr/>
        </p:nvSpPr>
        <p:spPr>
          <a:xfrm rot="5400000">
            <a:off x="8490724" y="2703109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963DAEC-0F3A-DE4B-8B93-D519DED0709D}"/>
              </a:ext>
            </a:extLst>
          </p:cNvPr>
          <p:cNvSpPr/>
          <p:nvPr/>
        </p:nvSpPr>
        <p:spPr>
          <a:xfrm>
            <a:off x="5791507" y="2958128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87697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31FD7-E12F-E940-A4BA-759492EAB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50" y="87379"/>
            <a:ext cx="11272500" cy="711281"/>
          </a:xfrm>
        </p:spPr>
        <p:txBody>
          <a:bodyPr anchor="ctr">
            <a:normAutofit/>
          </a:bodyPr>
          <a:lstStyle/>
          <a:p>
            <a:r>
              <a:rPr lang="en-US" dirty="0" err="1"/>
              <a:t>Xcode</a:t>
            </a:r>
            <a:r>
              <a:rPr lang="en-US" dirty="0"/>
              <a:t> </a:t>
            </a:r>
            <a:r>
              <a:rPr lang="ko-KR" altLang="en-US" dirty="0"/>
              <a:t>설치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AC343-F614-2944-9AE5-F7C7BEB3D6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2750" y="1071562"/>
            <a:ext cx="5542290" cy="5484451"/>
          </a:xfrm>
        </p:spPr>
        <p:txBody>
          <a:bodyPr>
            <a:normAutofit/>
          </a:bodyPr>
          <a:lstStyle/>
          <a:p>
            <a:r>
              <a:rPr lang="en-KR" dirty="0"/>
              <a:t>Mac OSX</a:t>
            </a:r>
            <a:r>
              <a:rPr lang="ko-KR" altLang="en-US" dirty="0"/>
              <a:t>에서 </a:t>
            </a:r>
            <a:r>
              <a:rPr lang="en-US" altLang="ko-KR" dirty="0"/>
              <a:t>C/C++</a:t>
            </a:r>
            <a:r>
              <a:rPr lang="ko-KR" altLang="en-US" dirty="0"/>
              <a:t>을 개발할 때 표준적으로 사용되는 </a:t>
            </a:r>
            <a:r>
              <a:rPr lang="en-US" altLang="ko-KR" dirty="0"/>
              <a:t>IDE</a:t>
            </a:r>
            <a:r>
              <a:rPr lang="ko-KR" altLang="en-US" dirty="0"/>
              <a:t>는 </a:t>
            </a:r>
            <a:r>
              <a:rPr lang="en-US" altLang="ko-KR" dirty="0" err="1"/>
              <a:t>Xcode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dirty="0" err="1"/>
              <a:t>Xcode</a:t>
            </a:r>
            <a:r>
              <a:rPr lang="ko-KR" altLang="en-US" dirty="0"/>
              <a:t>는 </a:t>
            </a:r>
            <a:r>
              <a:rPr lang="en-US" altLang="ko-KR" dirty="0"/>
              <a:t>Mac App Store</a:t>
            </a:r>
            <a:r>
              <a:rPr lang="ko-KR" altLang="en-US" dirty="0"/>
              <a:t>에서 </a:t>
            </a:r>
            <a:r>
              <a:rPr lang="en-US" altLang="ko-KR" dirty="0"/>
              <a:t>“</a:t>
            </a:r>
            <a:r>
              <a:rPr lang="ko-KR" altLang="en-US" dirty="0"/>
              <a:t>무료</a:t>
            </a:r>
            <a:r>
              <a:rPr lang="en-US" altLang="ko-KR" dirty="0"/>
              <a:t>”</a:t>
            </a:r>
            <a:r>
              <a:rPr lang="ko-KR" altLang="en-US" dirty="0"/>
              <a:t>로 설치할 수 있습니다</a:t>
            </a:r>
            <a:r>
              <a:rPr lang="en-US" altLang="ko-KR" dirty="0"/>
              <a:t>.</a:t>
            </a:r>
            <a:endParaRPr lang="en-KR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636106-F758-7F4A-9497-C838E44F9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0636" y="1778284"/>
            <a:ext cx="5634614" cy="40710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38141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AC30B-8FF7-DD49-80D9-2748254CB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Xcode</a:t>
            </a:r>
            <a:r>
              <a:rPr lang="en-US" dirty="0"/>
              <a:t> Additional component </a:t>
            </a:r>
            <a:r>
              <a:rPr lang="ko-KR" altLang="en-US" dirty="0"/>
              <a:t>설치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B87A2-B486-1E42-B7FA-1B4422FB2A7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OpenCV</a:t>
            </a:r>
            <a:r>
              <a:rPr lang="ko-KR" altLang="en-US" dirty="0"/>
              <a:t> 등 제 </a:t>
            </a:r>
            <a:r>
              <a:rPr lang="en-US" altLang="ko-KR" dirty="0"/>
              <a:t>3</a:t>
            </a:r>
            <a:r>
              <a:rPr lang="ko-KR" altLang="en-US" dirty="0"/>
              <a:t>자가 개발한 라이브러리 등을 빌드하기 위해서는 </a:t>
            </a:r>
            <a:r>
              <a:rPr lang="en-US" altLang="ko-KR" dirty="0"/>
              <a:t>additional component</a:t>
            </a:r>
            <a:r>
              <a:rPr lang="ko-KR" altLang="en-US" dirty="0" err="1"/>
              <a:t>를</a:t>
            </a:r>
            <a:r>
              <a:rPr lang="ko-KR" altLang="en-US" dirty="0"/>
              <a:t> 설치해야 합니다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Additional component</a:t>
            </a:r>
            <a:r>
              <a:rPr lang="ko-KR" altLang="en-US" dirty="0"/>
              <a:t>는 </a:t>
            </a:r>
            <a:r>
              <a:rPr lang="en-US" altLang="ko-KR" dirty="0" err="1"/>
              <a:t>Xcode</a:t>
            </a:r>
            <a:r>
              <a:rPr lang="ko-KR" altLang="en-US" dirty="0" err="1"/>
              <a:t>를</a:t>
            </a:r>
            <a:r>
              <a:rPr lang="ko-KR" altLang="en-US" dirty="0"/>
              <a:t> 실행하면 질문이 나오고 </a:t>
            </a:r>
            <a:r>
              <a:rPr lang="en-US" altLang="ko-KR" dirty="0"/>
              <a:t>install</a:t>
            </a:r>
            <a:r>
              <a:rPr lang="ko-KR" altLang="en-US" dirty="0"/>
              <a:t>을 선택하시면 됩니다</a:t>
            </a:r>
            <a:r>
              <a:rPr lang="en-US" altLang="ko-KR" dirty="0"/>
              <a:t>.</a:t>
            </a:r>
          </a:p>
          <a:p>
            <a:r>
              <a:rPr lang="en-KR" dirty="0"/>
              <a:t>경우에 따라 command line tool이 설치 되지 않은 경우에</a:t>
            </a:r>
          </a:p>
          <a:p>
            <a:pPr lvl="1"/>
            <a:r>
              <a:rPr lang="en-KR" dirty="0"/>
              <a:t>Applications/Utilities/terminal 을 실행하고</a:t>
            </a:r>
          </a:p>
          <a:p>
            <a:pPr lvl="1"/>
            <a:r>
              <a:rPr lang="en-US" dirty="0"/>
              <a:t>x</a:t>
            </a:r>
            <a:r>
              <a:rPr lang="en-KR" dirty="0"/>
              <a:t>code-select --install</a:t>
            </a:r>
          </a:p>
          <a:p>
            <a:pPr lvl="1"/>
            <a:r>
              <a:rPr lang="en-KR" dirty="0"/>
              <a:t>이라고 입력하시면 됩니다</a:t>
            </a:r>
            <a:r>
              <a:rPr lang="en-US" altLang="ko-KR" dirty="0"/>
              <a:t>.</a:t>
            </a:r>
          </a:p>
          <a:p>
            <a:pPr lvl="1"/>
            <a:r>
              <a:rPr lang="en-US" dirty="0" err="1"/>
              <a:t>이미</a:t>
            </a:r>
            <a:r>
              <a:rPr lang="en-US" dirty="0"/>
              <a:t> </a:t>
            </a:r>
            <a:r>
              <a:rPr lang="en-US" dirty="0" err="1"/>
              <a:t>설치된</a:t>
            </a:r>
            <a:r>
              <a:rPr lang="en-US" dirty="0"/>
              <a:t> </a:t>
            </a:r>
            <a:r>
              <a:rPr lang="en-US" dirty="0" err="1"/>
              <a:t>경우에는</a:t>
            </a:r>
            <a:r>
              <a:rPr lang="en-US" dirty="0"/>
              <a:t> </a:t>
            </a:r>
            <a:r>
              <a:rPr lang="en-US" dirty="0" err="1"/>
              <a:t>설치</a:t>
            </a:r>
            <a:r>
              <a:rPr lang="en-US" dirty="0"/>
              <a:t> </a:t>
            </a:r>
            <a:r>
              <a:rPr lang="en-US" dirty="0" err="1"/>
              <a:t>되었다고</a:t>
            </a:r>
            <a:r>
              <a:rPr lang="en-US" dirty="0"/>
              <a:t> </a:t>
            </a:r>
            <a:r>
              <a:rPr lang="en-US" dirty="0" err="1"/>
              <a:t>나옵니다</a:t>
            </a:r>
            <a:r>
              <a:rPr lang="en-US" altLang="ko-KR" dirty="0"/>
              <a:t>.</a:t>
            </a:r>
            <a:endParaRPr lang="en-KR" dirty="0"/>
          </a:p>
          <a:p>
            <a:pPr lvl="1"/>
            <a:endParaRPr lang="en-KR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559525-D692-B148-B623-6C798C2A7C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endParaRPr lang="en-KR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5BEBCE-18E0-B241-8E32-E5CCA2D4D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9689" y="1071562"/>
            <a:ext cx="4483976" cy="15592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C735B6-5849-274E-A679-84639B30B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935" y="4227196"/>
            <a:ext cx="5516315" cy="87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974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A7BB4FF-0E91-774C-B46D-4AF6C5E9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Good News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2D9F28-AFC0-E643-BE88-F5EF486B4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Mac OSX에서는 OpenGL </a:t>
            </a:r>
            <a:r>
              <a:rPr lang="en-US" altLang="ko-KR" dirty="0"/>
              <a:t>(4.1 version)</a:t>
            </a:r>
            <a:r>
              <a:rPr lang="ko-KR" altLang="en-US" dirty="0"/>
              <a:t>에 필요한 </a:t>
            </a:r>
            <a:r>
              <a:rPr lang="en-US" altLang="ko-KR" dirty="0"/>
              <a:t>library</a:t>
            </a:r>
            <a:r>
              <a:rPr lang="ko-KR" altLang="en-US" dirty="0"/>
              <a:t>와 </a:t>
            </a:r>
            <a:r>
              <a:rPr lang="en-US" altLang="ko-KR" dirty="0"/>
              <a:t>header</a:t>
            </a:r>
            <a:r>
              <a:rPr lang="ko-KR" altLang="en-US" dirty="0" err="1"/>
              <a:t>를</a:t>
            </a:r>
            <a:r>
              <a:rPr lang="ko-KR" altLang="en-US" dirty="0"/>
              <a:t> 전부 포함하고 있기 때문에 별도의 </a:t>
            </a:r>
            <a:r>
              <a:rPr lang="en-US" altLang="ko-KR" dirty="0"/>
              <a:t>OpenGL </a:t>
            </a:r>
            <a:r>
              <a:rPr lang="ko-KR" altLang="en-US" dirty="0"/>
              <a:t>관련한 설치</a:t>
            </a:r>
            <a:r>
              <a:rPr lang="en-US" altLang="ko-KR" dirty="0"/>
              <a:t>(ex: GLEW </a:t>
            </a:r>
            <a:r>
              <a:rPr lang="ko-KR" altLang="en-US" dirty="0"/>
              <a:t>등</a:t>
            </a:r>
            <a:r>
              <a:rPr lang="en-US" altLang="ko-KR" dirty="0"/>
              <a:t>)</a:t>
            </a:r>
            <a:r>
              <a:rPr lang="ko-KR" altLang="en-US" dirty="0"/>
              <a:t>을 설치하지 않아도 된다</a:t>
            </a:r>
            <a:r>
              <a:rPr lang="en-US" altLang="ko-KR" dirty="0"/>
              <a:t>.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272882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6366A09-2CE8-A043-9651-C0D50DC2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GLFW/GLM 설치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920BA3-739F-1044-9115-010C22395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GLFW/GLM 등 제 </a:t>
            </a:r>
            <a:r>
              <a:rPr lang="en-US" altLang="ko-KR" dirty="0"/>
              <a:t>3</a:t>
            </a:r>
            <a:r>
              <a:rPr lang="ko-KR" altLang="en-US" dirty="0"/>
              <a:t>자 라이브러리를 설치하는 방법은 다양하나</a:t>
            </a:r>
            <a:r>
              <a:rPr lang="en-US" altLang="ko-KR" dirty="0"/>
              <a:t>, </a:t>
            </a:r>
            <a:r>
              <a:rPr lang="ko-KR" altLang="en-US" dirty="0"/>
              <a:t>가장 널리 사용되는 </a:t>
            </a:r>
            <a:r>
              <a:rPr lang="en-US" altLang="ko-KR" dirty="0"/>
              <a:t>home brew</a:t>
            </a:r>
            <a:r>
              <a:rPr lang="ko-KR" altLang="en-US" dirty="0" err="1"/>
              <a:t>를</a:t>
            </a:r>
            <a:r>
              <a:rPr lang="ko-KR" altLang="en-US" dirty="0"/>
              <a:t> 이용하여 설치 하는 방법을 설명합니다</a:t>
            </a:r>
            <a:r>
              <a:rPr lang="en-US" altLang="ko-KR" dirty="0"/>
              <a:t>.</a:t>
            </a:r>
          </a:p>
          <a:p>
            <a:r>
              <a:rPr lang="en-US" dirty="0"/>
              <a:t>Home brew </a:t>
            </a:r>
            <a:r>
              <a:rPr lang="en-US" dirty="0" err="1"/>
              <a:t>설치</a:t>
            </a:r>
            <a:endParaRPr lang="en-US" altLang="ko-KR" dirty="0"/>
          </a:p>
          <a:p>
            <a:pPr lvl="1"/>
            <a:r>
              <a:rPr lang="en-US" dirty="0"/>
              <a:t>Applications/Utilities/</a:t>
            </a:r>
            <a:r>
              <a:rPr lang="en-US" dirty="0" err="1"/>
              <a:t>terminal을</a:t>
            </a:r>
            <a:r>
              <a:rPr lang="en-US" dirty="0"/>
              <a:t> </a:t>
            </a:r>
            <a:r>
              <a:rPr lang="en-US" dirty="0" err="1"/>
              <a:t>실행하고</a:t>
            </a:r>
            <a:endParaRPr lang="en-US" dirty="0"/>
          </a:p>
          <a:p>
            <a:pPr lvl="1"/>
            <a:r>
              <a:rPr lang="en-US" sz="2000" dirty="0"/>
              <a:t>/bin/bash -c "$(curl -</a:t>
            </a:r>
            <a:r>
              <a:rPr lang="en-US" sz="2000" dirty="0" err="1"/>
              <a:t>fsSL</a:t>
            </a:r>
            <a:r>
              <a:rPr lang="en-US" sz="2000" dirty="0"/>
              <a:t> </a:t>
            </a:r>
            <a:r>
              <a:rPr lang="en-US" sz="2000" dirty="0">
                <a:hlinkClick r:id="rId2"/>
              </a:rPr>
              <a:t>https://raw.githubusercontent.com/Homebrew/install/master/install.sh</a:t>
            </a:r>
            <a:r>
              <a:rPr lang="en-US" sz="2000" dirty="0"/>
              <a:t>)”</a:t>
            </a:r>
          </a:p>
          <a:p>
            <a:pPr lvl="1"/>
            <a:r>
              <a:rPr lang="en-US" sz="2000" dirty="0" err="1"/>
              <a:t>을</a:t>
            </a:r>
            <a:r>
              <a:rPr lang="en-US" sz="2000" dirty="0"/>
              <a:t> </a:t>
            </a:r>
            <a:r>
              <a:rPr lang="en-US" sz="2000" dirty="0" err="1"/>
              <a:t>실행합니다</a:t>
            </a:r>
            <a:r>
              <a:rPr lang="en-US" altLang="ko-KR" sz="2000" dirty="0"/>
              <a:t>.</a:t>
            </a:r>
          </a:p>
          <a:p>
            <a:r>
              <a:rPr lang="en-KR" sz="2282" dirty="0"/>
              <a:t>GLFW/GLM 설치</a:t>
            </a:r>
          </a:p>
          <a:p>
            <a:pPr lvl="1"/>
            <a:r>
              <a:rPr lang="en-KR" sz="2000" dirty="0"/>
              <a:t>역시 terminal에서</a:t>
            </a:r>
          </a:p>
          <a:p>
            <a:pPr lvl="1"/>
            <a:r>
              <a:rPr lang="en-KR" sz="2000" dirty="0"/>
              <a:t>brew install glfw</a:t>
            </a:r>
          </a:p>
          <a:p>
            <a:pPr lvl="1"/>
            <a:r>
              <a:rPr lang="en-KR" sz="2000" dirty="0"/>
              <a:t>라고 실행하면 glfw가 설치 됩니다</a:t>
            </a:r>
            <a:r>
              <a:rPr lang="en-US" altLang="ko-KR" sz="2000" dirty="0"/>
              <a:t>.</a:t>
            </a:r>
          </a:p>
          <a:p>
            <a:pPr lvl="1"/>
            <a:r>
              <a:rPr lang="en-US" sz="2000" dirty="0" err="1"/>
              <a:t>참고로</a:t>
            </a:r>
            <a:r>
              <a:rPr lang="en-US" sz="2000" dirty="0"/>
              <a:t> </a:t>
            </a:r>
            <a:r>
              <a:rPr lang="en-KR" sz="2000" dirty="0"/>
              <a:t>glfw </a:t>
            </a:r>
            <a:r>
              <a:rPr lang="en-US" sz="2000" dirty="0" err="1"/>
              <a:t>의</a:t>
            </a:r>
            <a:r>
              <a:rPr lang="en-US" sz="2000" dirty="0"/>
              <a:t> </a:t>
            </a:r>
            <a:r>
              <a:rPr lang="en-US" sz="2000" dirty="0" err="1"/>
              <a:t>헤더</a:t>
            </a:r>
            <a:r>
              <a:rPr lang="en-US" sz="2000" dirty="0"/>
              <a:t> </a:t>
            </a:r>
            <a:r>
              <a:rPr lang="en-US" sz="2000" dirty="0" err="1"/>
              <a:t>파일들은</a:t>
            </a:r>
            <a:r>
              <a:rPr lang="en-US" sz="2000" dirty="0"/>
              <a:t> /</a:t>
            </a:r>
            <a:r>
              <a:rPr lang="en-US" sz="2000" dirty="0" err="1"/>
              <a:t>usr</a:t>
            </a:r>
            <a:r>
              <a:rPr lang="en-US" sz="2000" dirty="0"/>
              <a:t>/local/include/GLFW </a:t>
            </a:r>
            <a:r>
              <a:rPr lang="en-US" sz="2000" dirty="0" err="1"/>
              <a:t>에</a:t>
            </a:r>
            <a:r>
              <a:rPr lang="en-US" sz="2000" dirty="0"/>
              <a:t> </a:t>
            </a:r>
            <a:r>
              <a:rPr lang="en-US" sz="2000" dirty="0" err="1"/>
              <a:t>설치되고</a:t>
            </a:r>
            <a:endParaRPr lang="en-US" sz="2000" dirty="0"/>
          </a:p>
          <a:p>
            <a:pPr lvl="1"/>
            <a:r>
              <a:rPr lang="en-US" sz="2000" dirty="0" err="1"/>
              <a:t>라이브러리는</a:t>
            </a:r>
            <a:r>
              <a:rPr lang="en-US" sz="2000" dirty="0"/>
              <a:t> /</a:t>
            </a:r>
            <a:r>
              <a:rPr lang="en-US" sz="2000" dirty="0" err="1"/>
              <a:t>usr</a:t>
            </a:r>
            <a:r>
              <a:rPr lang="en-US" sz="2000" dirty="0"/>
              <a:t>/local/lib/ </a:t>
            </a:r>
            <a:r>
              <a:rPr lang="en-US" sz="2000" dirty="0" err="1"/>
              <a:t>에</a:t>
            </a:r>
            <a:r>
              <a:rPr lang="en-US" sz="2000" dirty="0"/>
              <a:t> </a:t>
            </a:r>
            <a:r>
              <a:rPr lang="en-US" sz="2000" dirty="0" err="1"/>
              <a:t>설치됩니다</a:t>
            </a:r>
            <a:r>
              <a:rPr lang="en-US" altLang="ko-KR" sz="2000" dirty="0"/>
              <a:t>.</a:t>
            </a:r>
            <a:endParaRPr lang="en-KR" sz="2000" dirty="0"/>
          </a:p>
        </p:txBody>
      </p:sp>
    </p:spTree>
    <p:extLst>
      <p:ext uri="{BB962C8B-B14F-4D97-AF65-F5344CB8AC3E}">
        <p14:creationId xmlns:p14="http://schemas.microsoft.com/office/powerpoint/2010/main" val="815188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74CB3-0CB7-B746-976C-F6B5DE54D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GLFW/GLM를 사용하는 Project 만들기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74205-2520-AB4F-A407-D6E0BD7AD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Xcode에서 새 command line tool 프로젝트 생성</a:t>
            </a:r>
          </a:p>
          <a:p>
            <a:pPr lvl="1"/>
            <a:r>
              <a:rPr lang="en-KR" dirty="0"/>
              <a:t>File-&gt;New -&gt;Project…</a:t>
            </a:r>
          </a:p>
          <a:p>
            <a:pPr lvl="1"/>
            <a:r>
              <a:rPr lang="en-KR" dirty="0"/>
              <a:t>macOS tab에서 Command line tool 선택</a:t>
            </a:r>
          </a:p>
          <a:p>
            <a:pPr lvl="1"/>
            <a:r>
              <a:rPr lang="en-KR" dirty="0"/>
              <a:t>Project 이름</a:t>
            </a:r>
            <a:r>
              <a:rPr lang="en-US" dirty="0" err="1"/>
              <a:t>을</a:t>
            </a:r>
            <a:r>
              <a:rPr lang="en-US" dirty="0"/>
              <a:t> </a:t>
            </a:r>
            <a:r>
              <a:rPr lang="en-US" dirty="0" err="1"/>
              <a:t>지정하고</a:t>
            </a:r>
            <a:endParaRPr lang="en-US" dirty="0"/>
          </a:p>
          <a:p>
            <a:pPr lvl="1"/>
            <a:r>
              <a:rPr lang="en-US" dirty="0" err="1"/>
              <a:t>Language를</a:t>
            </a:r>
            <a:r>
              <a:rPr lang="en-US" dirty="0"/>
              <a:t> C++</a:t>
            </a:r>
            <a:r>
              <a:rPr lang="en-US" dirty="0" err="1"/>
              <a:t>로</a:t>
            </a:r>
            <a:r>
              <a:rPr lang="en-US" dirty="0"/>
              <a:t> </a:t>
            </a:r>
            <a:r>
              <a:rPr lang="en-US" dirty="0" err="1"/>
              <a:t>지정하고</a:t>
            </a:r>
            <a:r>
              <a:rPr lang="en-US" dirty="0"/>
              <a:t> </a:t>
            </a:r>
            <a:r>
              <a:rPr lang="en-US" dirty="0" err="1"/>
              <a:t>Next에서</a:t>
            </a:r>
            <a:r>
              <a:rPr lang="en-US" dirty="0"/>
              <a:t> </a:t>
            </a:r>
            <a:r>
              <a:rPr lang="en-US" dirty="0" err="1"/>
              <a:t>프로젝트</a:t>
            </a:r>
            <a:r>
              <a:rPr lang="en-US" dirty="0"/>
              <a:t> </a:t>
            </a:r>
            <a:r>
              <a:rPr lang="en-US" dirty="0" err="1"/>
              <a:t>경로</a:t>
            </a:r>
            <a:r>
              <a:rPr lang="en-US" dirty="0"/>
              <a:t> </a:t>
            </a:r>
            <a:r>
              <a:rPr lang="en-US" dirty="0" err="1"/>
              <a:t>지정</a:t>
            </a:r>
            <a:endParaRPr lang="en-KR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CEA7DE2-5696-8545-8D2D-0FC4DB642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639" y="3429000"/>
            <a:ext cx="4505874" cy="3244902"/>
          </a:xfrm>
          <a:prstGeom prst="rect">
            <a:avLst/>
          </a:prstGeo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636CC56-CAA2-7942-B55E-216D5D236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487" y="3429000"/>
            <a:ext cx="4505875" cy="324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74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51CF4-3589-7249-B1EE-11E92FBF7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Header 파일 경로 지정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9D23E-FCD9-644F-AE7F-6458CF1E3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Header 파일 경로 지정을 위해 Project setting 변경</a:t>
            </a:r>
          </a:p>
          <a:p>
            <a:pPr lvl="1"/>
            <a:r>
              <a:rPr lang="en-KR" dirty="0"/>
              <a:t>윈도우 왼쪽에서 project 아이템 선택</a:t>
            </a:r>
            <a:r>
              <a:rPr lang="en-US" altLang="ko-KR" dirty="0"/>
              <a:t>-&gt;Build settings </a:t>
            </a:r>
            <a:r>
              <a:rPr lang="ko-KR" altLang="en-US" dirty="0"/>
              <a:t>선택</a:t>
            </a:r>
            <a:endParaRPr lang="en-US" altLang="ko-KR" dirty="0"/>
          </a:p>
          <a:p>
            <a:pPr lvl="1"/>
            <a:r>
              <a:rPr lang="en-US" dirty="0"/>
              <a:t>Search</a:t>
            </a:r>
            <a:r>
              <a:rPr lang="ko-KR" altLang="en-US" dirty="0"/>
              <a:t> 부분에 </a:t>
            </a:r>
            <a:r>
              <a:rPr lang="en-US" altLang="ko-KR" dirty="0"/>
              <a:t>header search path </a:t>
            </a:r>
            <a:r>
              <a:rPr lang="ko-KR" altLang="en-US" dirty="0"/>
              <a:t>검색</a:t>
            </a:r>
            <a:endParaRPr lang="en-US" altLang="ko-KR" dirty="0"/>
          </a:p>
          <a:p>
            <a:pPr lvl="1"/>
            <a:r>
              <a:rPr lang="en-US" dirty="0"/>
              <a:t>Header search </a:t>
            </a:r>
            <a:r>
              <a:rPr lang="en-US" dirty="0" err="1"/>
              <a:t>path에</a:t>
            </a:r>
            <a:r>
              <a:rPr lang="en-US" dirty="0"/>
              <a:t> /</a:t>
            </a:r>
            <a:r>
              <a:rPr lang="en-US" dirty="0" err="1"/>
              <a:t>usr</a:t>
            </a:r>
            <a:r>
              <a:rPr lang="en-US" dirty="0"/>
              <a:t>/local/include </a:t>
            </a:r>
            <a:r>
              <a:rPr lang="en-US" dirty="0" err="1"/>
              <a:t>입력</a:t>
            </a:r>
            <a:endParaRPr lang="en-US" dirty="0"/>
          </a:p>
          <a:p>
            <a:pPr lvl="1"/>
            <a:endParaRPr lang="en-KR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5913CAA-FBC9-0740-95FD-5AFF1C175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78" y="3547684"/>
            <a:ext cx="3646395" cy="2625948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DC11C1FA-296E-A140-8B0A-4A0E62276951}"/>
              </a:ext>
            </a:extLst>
          </p:cNvPr>
          <p:cNvSpPr/>
          <p:nvPr/>
        </p:nvSpPr>
        <p:spPr>
          <a:xfrm>
            <a:off x="185457" y="3697702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D7DD334-CD52-6C4C-B81F-34ECCBDC0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4945" y="3547684"/>
            <a:ext cx="3646395" cy="2625948"/>
          </a:xfrm>
          <a:prstGeom prst="rect">
            <a:avLst/>
          </a:prstGeom>
        </p:spPr>
      </p:pic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90BB376-C05A-6F43-BD82-6DCD21A15C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5788" y="3547684"/>
            <a:ext cx="3646393" cy="2625948"/>
          </a:xfrm>
          <a:prstGeom prst="rect">
            <a:avLst/>
          </a:prstGeom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77D6C072-99E8-E240-BDA6-F7BC8AAC0A80}"/>
              </a:ext>
            </a:extLst>
          </p:cNvPr>
          <p:cNvSpPr/>
          <p:nvPr/>
        </p:nvSpPr>
        <p:spPr>
          <a:xfrm rot="5400000">
            <a:off x="6667712" y="3497865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395875A4-4186-594C-A8A6-B0B7ADF1A3F6}"/>
              </a:ext>
            </a:extLst>
          </p:cNvPr>
          <p:cNvSpPr/>
          <p:nvPr/>
        </p:nvSpPr>
        <p:spPr>
          <a:xfrm rot="16200000">
            <a:off x="7140679" y="3976369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B1BC1CF4-85B4-E04C-A407-354FAF345F2E}"/>
              </a:ext>
            </a:extLst>
          </p:cNvPr>
          <p:cNvSpPr/>
          <p:nvPr/>
        </p:nvSpPr>
        <p:spPr>
          <a:xfrm>
            <a:off x="5430119" y="5919632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E5CDF500-859F-614A-B001-0331A274AA0B}"/>
              </a:ext>
            </a:extLst>
          </p:cNvPr>
          <p:cNvSpPr/>
          <p:nvPr/>
        </p:nvSpPr>
        <p:spPr>
          <a:xfrm rot="5400000">
            <a:off x="11092569" y="5384473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3561658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B925A-2B1A-0044-AD85-BCA338D56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Library 연결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13B4F-0F89-3148-A499-76F4D0889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Project에 GLFW library를 링크 해야 한다는 것을 알림</a:t>
            </a:r>
          </a:p>
          <a:p>
            <a:pPr lvl="1"/>
            <a:r>
              <a:rPr lang="en-KR" dirty="0"/>
              <a:t>Project 아이템을 선택하고</a:t>
            </a:r>
            <a:r>
              <a:rPr lang="en-US" altLang="ko-KR" dirty="0"/>
              <a:t>, Build Phases tab</a:t>
            </a:r>
            <a:r>
              <a:rPr lang="ko-KR" altLang="en-US" dirty="0"/>
              <a:t>에서 </a:t>
            </a:r>
            <a:r>
              <a:rPr lang="en-US" altLang="ko-KR" dirty="0"/>
              <a:t>Link Binary with libraries</a:t>
            </a:r>
            <a:r>
              <a:rPr lang="ko-KR" altLang="en-US" dirty="0" err="1"/>
              <a:t>를</a:t>
            </a:r>
            <a:r>
              <a:rPr lang="ko-KR" altLang="en-US" dirty="0"/>
              <a:t> 확장</a:t>
            </a:r>
            <a:r>
              <a:rPr lang="en-US" altLang="ko-KR" dirty="0"/>
              <a:t>(expand)</a:t>
            </a:r>
          </a:p>
          <a:p>
            <a:pPr lvl="1"/>
            <a:r>
              <a:rPr lang="en-US" altLang="ko-KR" dirty="0"/>
              <a:t>+ </a:t>
            </a:r>
            <a:r>
              <a:rPr lang="ko-KR" altLang="en-US" dirty="0" err="1"/>
              <a:t>를</a:t>
            </a:r>
            <a:r>
              <a:rPr lang="ko-KR" altLang="en-US" dirty="0"/>
              <a:t> 클릭하여 라이브러리 추가</a:t>
            </a:r>
            <a:endParaRPr lang="en-US" altLang="ko-KR" dirty="0"/>
          </a:p>
          <a:p>
            <a:pPr lvl="1"/>
            <a:r>
              <a:rPr lang="en-US" altLang="ko-KR" dirty="0"/>
              <a:t>Add Others </a:t>
            </a:r>
            <a:r>
              <a:rPr lang="ko-KR" altLang="en-US" dirty="0"/>
              <a:t>에서 </a:t>
            </a:r>
            <a:r>
              <a:rPr lang="en-US" altLang="ko-KR" dirty="0"/>
              <a:t>Add Files </a:t>
            </a:r>
            <a:r>
              <a:rPr lang="ko-KR" altLang="en-US" dirty="0"/>
              <a:t>선택</a:t>
            </a:r>
            <a:endParaRPr lang="en-US" altLang="ko-KR" dirty="0"/>
          </a:p>
          <a:p>
            <a:pPr lvl="2"/>
            <a:r>
              <a:rPr lang="en-US" altLang="ko-KR" dirty="0"/>
              <a:t>GLM</a:t>
            </a:r>
            <a:r>
              <a:rPr lang="ko-KR" altLang="en-US" dirty="0"/>
              <a:t>은 </a:t>
            </a:r>
            <a:r>
              <a:rPr lang="en-US" altLang="ko-KR" dirty="0"/>
              <a:t>include</a:t>
            </a:r>
            <a:r>
              <a:rPr lang="ko-KR" altLang="en-US" dirty="0"/>
              <a:t>만 하는 라이브러리이기 때문에 </a:t>
            </a:r>
            <a:r>
              <a:rPr lang="en-US" altLang="ko-KR" dirty="0"/>
              <a:t>library</a:t>
            </a:r>
            <a:r>
              <a:rPr lang="ko-KR" altLang="en-US" dirty="0" err="1"/>
              <a:t>를</a:t>
            </a:r>
            <a:r>
              <a:rPr lang="ko-KR" altLang="en-US" dirty="0"/>
              <a:t> 연결할 필요가 없습니다</a:t>
            </a:r>
            <a:r>
              <a:rPr lang="en-US" altLang="ko-KR"/>
              <a:t>.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KR" dirty="0"/>
          </a:p>
        </p:txBody>
      </p: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600DFC8-DD8C-2B49-A1EA-62B7BA182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878" y="3547684"/>
            <a:ext cx="3646395" cy="2625948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AA33BF51-DB91-544A-BA9D-CEDCCE089927}"/>
              </a:ext>
            </a:extLst>
          </p:cNvPr>
          <p:cNvSpPr/>
          <p:nvPr/>
        </p:nvSpPr>
        <p:spPr>
          <a:xfrm>
            <a:off x="185457" y="3697702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780BAC3-668F-7A41-99F7-036FB6999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469" y="3558835"/>
            <a:ext cx="3646395" cy="2625949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8E99A559-8604-9F4A-A5C4-55A667DED5C9}"/>
              </a:ext>
            </a:extLst>
          </p:cNvPr>
          <p:cNvSpPr/>
          <p:nvPr/>
        </p:nvSpPr>
        <p:spPr>
          <a:xfrm rot="5400000">
            <a:off x="7058005" y="3492290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F5FCF03-8B79-3D43-9F3D-7D16AB0C6C2E}"/>
              </a:ext>
            </a:extLst>
          </p:cNvPr>
          <p:cNvSpPr/>
          <p:nvPr/>
        </p:nvSpPr>
        <p:spPr>
          <a:xfrm>
            <a:off x="5471129" y="4191193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C8D1B6C0-65C6-214F-97DE-FF96598D3BCD}"/>
              </a:ext>
            </a:extLst>
          </p:cNvPr>
          <p:cNvSpPr/>
          <p:nvPr/>
        </p:nvSpPr>
        <p:spPr>
          <a:xfrm rot="16200000">
            <a:off x="6033648" y="4789194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dirty="0"/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C630772-5215-5144-A1F8-AFE6C23190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9049" y="3558836"/>
            <a:ext cx="3646395" cy="2625948"/>
          </a:xfrm>
          <a:prstGeom prst="rect">
            <a:avLst/>
          </a:prstGeom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12B8F19D-4BF3-4F45-AAE8-17D6B49738E2}"/>
              </a:ext>
            </a:extLst>
          </p:cNvPr>
          <p:cNvSpPr/>
          <p:nvPr/>
        </p:nvSpPr>
        <p:spPr>
          <a:xfrm>
            <a:off x="8940051" y="5107823"/>
            <a:ext cx="256037" cy="25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63988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69D03-7794-0F4B-AC52-0846B43EE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Library 연결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9FC1A-EF6E-DF45-8D4D-149EC8483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dirty="0"/>
              <a:t>Library 파일 찾기</a:t>
            </a:r>
          </a:p>
          <a:p>
            <a:pPr lvl="1"/>
            <a:r>
              <a:rPr lang="en-KR" dirty="0"/>
              <a:t>Popup 으로 뜬 창에서 탐색기에서 Command+Shift+G</a:t>
            </a:r>
          </a:p>
          <a:p>
            <a:pPr lvl="1"/>
            <a:r>
              <a:rPr lang="en-KR" dirty="0"/>
              <a:t>Go to the folder에 /usr/local/lib 입력</a:t>
            </a:r>
          </a:p>
          <a:p>
            <a:pPr lvl="1"/>
            <a:r>
              <a:rPr lang="en-US" dirty="0"/>
              <a:t>L</a:t>
            </a:r>
            <a:r>
              <a:rPr lang="en-KR" dirty="0"/>
              <a:t>ib 폴더 속의 libglfw.dylib 파일을 선택</a:t>
            </a:r>
          </a:p>
          <a:p>
            <a:pPr lvl="1"/>
            <a:r>
              <a:rPr lang="en-KR" dirty="0"/>
              <a:t>Open 클릭</a:t>
            </a:r>
          </a:p>
          <a:p>
            <a:pPr lvl="1"/>
            <a:endParaRPr lang="en-KR" dirty="0"/>
          </a:p>
          <a:p>
            <a:pPr lvl="1"/>
            <a:endParaRPr lang="en-KR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B2B787-53EC-DA45-B840-ADC55C54C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9755" y="2041593"/>
            <a:ext cx="5918532" cy="426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516226"/>
      </p:ext>
    </p:extLst>
  </p:cSld>
  <p:clrMapOvr>
    <a:masterClrMapping/>
  </p:clrMapOvr>
</p:sld>
</file>

<file path=ppt/theme/theme1.xml><?xml version="1.0" encoding="utf-8"?>
<a:theme xmlns:a="http://schemas.openxmlformats.org/drawingml/2006/main" name="AU2018">
  <a:themeElements>
    <a:clrScheme name="Custom 1">
      <a:dk1>
        <a:srgbClr val="000000"/>
      </a:dk1>
      <a:lt1>
        <a:srgbClr val="FFFFFF"/>
      </a:lt1>
      <a:dk2>
        <a:srgbClr val="005AAB"/>
      </a:dk2>
      <a:lt2>
        <a:srgbClr val="8FBAE1"/>
      </a:lt2>
      <a:accent1>
        <a:srgbClr val="BE8817"/>
      </a:accent1>
      <a:accent2>
        <a:srgbClr val="F3A11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2018" id="{A89B3544-595A-1F47-8EA6-1B3E44064893}" vid="{E7910C31-34D1-8B44-8F93-1AB1BECF67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517</Words>
  <Application>Microsoft Macintosh PowerPoint</Application>
  <PresentationFormat>Widescreen</PresentationFormat>
  <Paragraphs>64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ArialUnicodeMS</vt:lpstr>
      <vt:lpstr>Calibri</vt:lpstr>
      <vt:lpstr>Calibri Light</vt:lpstr>
      <vt:lpstr>Consolas</vt:lpstr>
      <vt:lpstr>AU2018</vt:lpstr>
      <vt:lpstr>Mac에서 C/C++로 OpenGL/GLFW를 이용한 개발을 위한 준비</vt:lpstr>
      <vt:lpstr>Xcode 설치</vt:lpstr>
      <vt:lpstr>Xcode Additional component 설치</vt:lpstr>
      <vt:lpstr>Good News</vt:lpstr>
      <vt:lpstr>GLFW/GLM 설치</vt:lpstr>
      <vt:lpstr>GLFW/GLM를 사용하는 Project 만들기</vt:lpstr>
      <vt:lpstr>Header 파일 경로 지정</vt:lpstr>
      <vt:lpstr>Library 연결</vt:lpstr>
      <vt:lpstr>Library 연결</vt:lpstr>
      <vt:lpstr>OpenGL Framework 추가</vt:lpstr>
      <vt:lpstr>제 3자 라이브러리 사용 허가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Mac에서 C/C++로 OpenCV 개발을 위한 준비</dc:title>
  <dc:creator>신현준</dc:creator>
  <cp:lastModifiedBy>신현준</cp:lastModifiedBy>
  <cp:revision>9</cp:revision>
  <dcterms:created xsi:type="dcterms:W3CDTF">2020-09-09T04:18:47Z</dcterms:created>
  <dcterms:modified xsi:type="dcterms:W3CDTF">2020-09-15T09:25:30Z</dcterms:modified>
</cp:coreProperties>
</file>

<file path=docProps/thumbnail.jpeg>
</file>